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</p:sldIdLst>
  <p:sldSz cy="6858000" cx="12192000"/>
  <p:notesSz cx="6858000" cy="9144000"/>
  <p:embeddedFontLst>
    <p:embeddedFont>
      <p:font typeface="Arial Narrow"/>
      <p:regular r:id="rId17"/>
      <p:bold r:id="rId18"/>
      <p:italic r:id="rId19"/>
      <p:boldItalic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21" roundtripDataSignature="AMtx7mg//mFQWylXzITErsPuEbYOpI7Xk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ArialNarrow-boldItalic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21" Type="http://customschemas.google.com/relationships/presentationmetadata" Target="meta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font" Target="fonts/ArialNarrow-regular.fntdata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19" Type="http://schemas.openxmlformats.org/officeDocument/2006/relationships/font" Target="fonts/ArialNarrow-italic.fntdata"/><Relationship Id="rId6" Type="http://schemas.openxmlformats.org/officeDocument/2006/relationships/slide" Target="slides/slide2.xml"/><Relationship Id="rId18" Type="http://schemas.openxmlformats.org/officeDocument/2006/relationships/font" Target="fonts/ArialNarrow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7" name="Google Shape;87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29fc5409f0b_0_7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0" name="Google Shape;290;g29fc5409f0b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2aa37ea10a6_0_5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0" name="Google Shape;300;g2aa37ea10a6_0_5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2ed78a4327e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0" name="Google Shape;310;g2ed78a4327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aa37ea10a6_0_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8" name="Google Shape;98;g2aa37ea10a6_0_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9" name="Google Shape;99;g2aa37ea10a6_0_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1bdac0be92_0_6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7" name="Google Shape;107;g21bdac0be92_0_6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8" name="Google Shape;108;g21bdac0be92_0_6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aa37ea10a6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7" name="Google Shape;117;g2aa37ea10a6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8" name="Google Shape;118;g2aa37ea10a6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aa37ea10a6_0_1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9" name="Google Shape;129;g2aa37ea10a6_0_1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0" name="Google Shape;130;g2aa37ea10a6_0_12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aa37ea10a6_0_25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1" name="Google Shape;141;g2aa37ea10a6_0_25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2" name="Google Shape;142;g2aa37ea10a6_0_25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9fc5409f0b_0_3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1" name="Google Shape;151;g29fc5409f0b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aa37ea10a6_0_38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1" name="Google Shape;161;g2aa37ea10a6_0_38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2" name="Google Shape;162;g2aa37ea10a6_0_38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2aa37ea10a6_0_1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0" name="Google Shape;280;g2aa37ea10a6_0_13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1" name="Google Shape;281;g2aa37ea10a6_0_13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şlık Slaydı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5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5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şlıklı Resim" type="picTx">
  <p:cSld name="PICTURE_WITH_CAPTION_TEXT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3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23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9" name="Google Shape;69;p23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0" name="Google Shape;70;p2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şlık ve Dikey Metin" type="vertTx">
  <p:cSld name="VERTICAL_TEX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2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24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6" name="Google Shape;76;p2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2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key Başlık ve Metin" type="vertTitleAndTx">
  <p:cSld name="VERTICAL_TITLE_AND_VERTICAL_TEXT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5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25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2" name="Google Shape;82;p2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2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2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>
    <mc:Choice Requires="p14">
      <p:transition spd="slow" p14:dur="1500">
        <p:fade thruBlk="1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şlık ve İçerik" type="obj">
  <p:cSld name="OBJECT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16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" name="Google Shape;25;p1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ölüm Üst Bilgisi" type="secHead">
  <p:cSld name="SECTION_HEADER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7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17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1" name="Google Shape;31;p1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İki İçerik" type="twoObj">
  <p:cSld name="TWO_OBJECTS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18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18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8" name="Google Shape;38;p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Karşılaştırma" type="twoTxTwoObj">
  <p:cSld name="TWO_OBJECTS_WITH_TEX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9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19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4" name="Google Shape;44;p19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5" name="Google Shape;45;p19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6" name="Google Shape;46;p19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7" name="Google Shape;47;p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Yalnızca Başlık" type="titleOnly">
  <p:cSld name="TITLE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ş" type="blank">
  <p:cSld name="BLANK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şlıklı İçerik" type="objTx">
  <p:cSld name="OBJECT_WITH_CAPTION_TEXT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22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22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2" name="Google Shape;62;p22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3" name="Google Shape;63;p2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Relationship Id="rId4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Relationship Id="rId4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Relationship Id="rId4" Type="http://schemas.openxmlformats.org/officeDocument/2006/relationships/image" Target="../media/image7.png"/><Relationship Id="rId5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90" name="Google Shape;90;p1"/>
          <p:cNvSpPr txBox="1"/>
          <p:nvPr>
            <p:ph type="ctrTitle"/>
          </p:nvPr>
        </p:nvSpPr>
        <p:spPr>
          <a:xfrm>
            <a:off x="1860600" y="2759950"/>
            <a:ext cx="8583300" cy="878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Arial"/>
              <a:buNone/>
            </a:pPr>
            <a:r>
              <a:rPr b="1" lang="en" sz="7200">
                <a:solidFill>
                  <a:srgbClr val="1C4587"/>
                </a:solidFill>
                <a:latin typeface="Arial"/>
                <a:ea typeface="Arial"/>
                <a:cs typeface="Arial"/>
                <a:sym typeface="Arial"/>
              </a:rPr>
              <a:t>Devops &amp; Docker</a:t>
            </a:r>
            <a:endParaRPr b="1" sz="7200">
              <a:solidFill>
                <a:srgbClr val="1C458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Arial"/>
              <a:buNone/>
            </a:pPr>
            <a:r>
              <a:t/>
            </a:r>
            <a:endParaRPr b="1" sz="7200">
              <a:solidFill>
                <a:srgbClr val="1C458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1"/>
          <p:cNvSpPr/>
          <p:nvPr/>
        </p:nvSpPr>
        <p:spPr>
          <a:xfrm rot="5400000">
            <a:off x="759867" y="346833"/>
            <a:ext cx="146400" cy="704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1"/>
          <p:cNvSpPr/>
          <p:nvPr/>
        </p:nvSpPr>
        <p:spPr>
          <a:xfrm>
            <a:off x="371475" y="620656"/>
            <a:ext cx="992981" cy="151332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1"/>
          <p:cNvSpPr/>
          <p:nvPr/>
        </p:nvSpPr>
        <p:spPr>
          <a:xfrm>
            <a:off x="0" y="0"/>
            <a:ext cx="770886" cy="6858000"/>
          </a:xfrm>
          <a:prstGeom prst="rect">
            <a:avLst/>
          </a:prstGeom>
          <a:solidFill>
            <a:srgbClr val="24E4B6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7150" rotWithShape="0" algn="bl" dir="5400000" dist="19050">
              <a:srgbClr val="00FF00">
                <a:alpha val="4823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1"/>
          <p:cNvSpPr/>
          <p:nvPr/>
        </p:nvSpPr>
        <p:spPr>
          <a:xfrm>
            <a:off x="780122" y="4439376"/>
            <a:ext cx="11421114" cy="2418623"/>
          </a:xfrm>
          <a:prstGeom prst="rtTriangle">
            <a:avLst/>
          </a:prstGeom>
          <a:solidFill>
            <a:srgbClr val="B2FACD"/>
          </a:solidFill>
          <a:ln cap="flat" cmpd="sng" w="25400">
            <a:solidFill>
              <a:srgbClr val="B2FAC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5" name="Google Shape;95;p1"/>
          <p:cNvPicPr preferRelativeResize="0"/>
          <p:nvPr/>
        </p:nvPicPr>
        <p:blipFill rotWithShape="1">
          <a:blip r:embed="rId3">
            <a:alphaModFix/>
          </a:blip>
          <a:srcRect b="0" l="0" r="18179" t="9089"/>
          <a:stretch/>
        </p:blipFill>
        <p:spPr>
          <a:xfrm>
            <a:off x="10728250" y="62975"/>
            <a:ext cx="1311350" cy="123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29fc5409f0b_0_79"/>
          <p:cNvSpPr/>
          <p:nvPr/>
        </p:nvSpPr>
        <p:spPr>
          <a:xfrm>
            <a:off x="0" y="99715"/>
            <a:ext cx="0" cy="2577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" name="Google Shape;293;g29fc5409f0b_0_79"/>
          <p:cNvSpPr/>
          <p:nvPr/>
        </p:nvSpPr>
        <p:spPr>
          <a:xfrm>
            <a:off x="0" y="0"/>
            <a:ext cx="771000" cy="6858000"/>
          </a:xfrm>
          <a:prstGeom prst="rect">
            <a:avLst/>
          </a:prstGeom>
          <a:solidFill>
            <a:srgbClr val="24E4B6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4" name="Google Shape;294;g29fc5409f0b_0_79"/>
          <p:cNvSpPr/>
          <p:nvPr/>
        </p:nvSpPr>
        <p:spPr>
          <a:xfrm>
            <a:off x="771000" y="6763775"/>
            <a:ext cx="11421000" cy="94200"/>
          </a:xfrm>
          <a:prstGeom prst="rect">
            <a:avLst/>
          </a:prstGeom>
          <a:solidFill>
            <a:srgbClr val="24E4B6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5" name="Google Shape;295;g29fc5409f0b_0_79"/>
          <p:cNvPicPr preferRelativeResize="0"/>
          <p:nvPr/>
        </p:nvPicPr>
        <p:blipFill rotWithShape="1">
          <a:blip r:embed="rId3">
            <a:alphaModFix/>
          </a:blip>
          <a:srcRect b="0" l="0" r="18179" t="9089"/>
          <a:stretch/>
        </p:blipFill>
        <p:spPr>
          <a:xfrm>
            <a:off x="10880650" y="-13225"/>
            <a:ext cx="1311350" cy="123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g29fc5409f0b_0_7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34600" y="1560200"/>
            <a:ext cx="8040926" cy="4523024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g29fc5409f0b_0_79"/>
          <p:cNvSpPr txBox="1"/>
          <p:nvPr/>
        </p:nvSpPr>
        <p:spPr>
          <a:xfrm>
            <a:off x="699449" y="195600"/>
            <a:ext cx="114927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Containerization</a:t>
            </a:r>
            <a:endParaRPr b="1" i="0" sz="4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2aa37ea10a6_0_510"/>
          <p:cNvSpPr/>
          <p:nvPr/>
        </p:nvSpPr>
        <p:spPr>
          <a:xfrm>
            <a:off x="0" y="99715"/>
            <a:ext cx="0" cy="2577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Google Shape;303;g2aa37ea10a6_0_510"/>
          <p:cNvSpPr/>
          <p:nvPr/>
        </p:nvSpPr>
        <p:spPr>
          <a:xfrm>
            <a:off x="0" y="0"/>
            <a:ext cx="771000" cy="6858000"/>
          </a:xfrm>
          <a:prstGeom prst="rect">
            <a:avLst/>
          </a:prstGeom>
          <a:solidFill>
            <a:srgbClr val="24E4B6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4" name="Google Shape;304;g2aa37ea10a6_0_510"/>
          <p:cNvSpPr/>
          <p:nvPr/>
        </p:nvSpPr>
        <p:spPr>
          <a:xfrm>
            <a:off x="771000" y="6763775"/>
            <a:ext cx="11421000" cy="94200"/>
          </a:xfrm>
          <a:prstGeom prst="rect">
            <a:avLst/>
          </a:prstGeom>
          <a:solidFill>
            <a:srgbClr val="24E4B6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5" name="Google Shape;305;g2aa37ea10a6_0_510"/>
          <p:cNvPicPr preferRelativeResize="0"/>
          <p:nvPr/>
        </p:nvPicPr>
        <p:blipFill rotWithShape="1">
          <a:blip r:embed="rId3">
            <a:alphaModFix/>
          </a:blip>
          <a:srcRect b="0" l="0" r="18179" t="9089"/>
          <a:stretch/>
        </p:blipFill>
        <p:spPr>
          <a:xfrm>
            <a:off x="10880650" y="-13225"/>
            <a:ext cx="1311350" cy="1233700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g2aa37ea10a6_0_510"/>
          <p:cNvSpPr txBox="1"/>
          <p:nvPr/>
        </p:nvSpPr>
        <p:spPr>
          <a:xfrm>
            <a:off x="699449" y="195600"/>
            <a:ext cx="114927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Containerization</a:t>
            </a:r>
            <a:endParaRPr b="1" i="0" sz="4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7" name="Google Shape;307;g2aa37ea10a6_0_5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09800" y="1074150"/>
            <a:ext cx="8275525" cy="5271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2ed78a4327e_0_0"/>
          <p:cNvSpPr/>
          <p:nvPr/>
        </p:nvSpPr>
        <p:spPr>
          <a:xfrm>
            <a:off x="0" y="99715"/>
            <a:ext cx="0" cy="2577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" name="Google Shape;313;g2ed78a4327e_0_0"/>
          <p:cNvSpPr/>
          <p:nvPr/>
        </p:nvSpPr>
        <p:spPr>
          <a:xfrm>
            <a:off x="0" y="0"/>
            <a:ext cx="771000" cy="6858000"/>
          </a:xfrm>
          <a:prstGeom prst="rect">
            <a:avLst/>
          </a:prstGeom>
          <a:solidFill>
            <a:srgbClr val="24E4B6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4" name="Google Shape;314;g2ed78a4327e_0_0"/>
          <p:cNvSpPr/>
          <p:nvPr/>
        </p:nvSpPr>
        <p:spPr>
          <a:xfrm>
            <a:off x="771000" y="6763775"/>
            <a:ext cx="11421000" cy="94200"/>
          </a:xfrm>
          <a:prstGeom prst="rect">
            <a:avLst/>
          </a:prstGeom>
          <a:solidFill>
            <a:srgbClr val="24E4B6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5" name="Google Shape;315;g2ed78a4327e_0_0"/>
          <p:cNvPicPr preferRelativeResize="0"/>
          <p:nvPr/>
        </p:nvPicPr>
        <p:blipFill rotWithShape="1">
          <a:blip r:embed="rId3">
            <a:alphaModFix/>
          </a:blip>
          <a:srcRect b="0" l="0" r="18179" t="9089"/>
          <a:stretch/>
        </p:blipFill>
        <p:spPr>
          <a:xfrm>
            <a:off x="10880650" y="-13225"/>
            <a:ext cx="1311350" cy="1233700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g2ed78a4327e_0_0"/>
          <p:cNvSpPr txBox="1"/>
          <p:nvPr/>
        </p:nvSpPr>
        <p:spPr>
          <a:xfrm>
            <a:off x="699449" y="195600"/>
            <a:ext cx="114927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Docker Operations Hands-On</a:t>
            </a:r>
            <a:endParaRPr b="1" i="0" sz="4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" name="Google Shape;317;g2ed78a4327e_0_0"/>
          <p:cNvSpPr txBox="1"/>
          <p:nvPr/>
        </p:nvSpPr>
        <p:spPr>
          <a:xfrm>
            <a:off x="1401475" y="1220475"/>
            <a:ext cx="9591600" cy="46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➢"/>
            </a:pPr>
            <a:r>
              <a:rPr b="0" i="0" lang="en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Building images of services written in different programming languages</a:t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➢"/>
            </a:pPr>
            <a:r>
              <a:rPr b="0" i="0" lang="en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Running docker containers</a:t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➢"/>
            </a:pPr>
            <a:r>
              <a:rPr b="0" i="0" lang="en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Reducing container image size</a:t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➢"/>
            </a:pPr>
            <a:r>
              <a:rPr b="0" i="0" lang="en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Image registry operations (login, pull, push)</a:t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➢"/>
            </a:pPr>
            <a:r>
              <a:rPr b="0" i="0" lang="en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Usage of docker volumes</a:t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➢"/>
            </a:pPr>
            <a:r>
              <a:rPr b="0" i="0" lang="en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Creating multiple container with docker-compose</a:t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➢"/>
            </a:pPr>
            <a:r>
              <a:rPr b="0" i="0" lang="en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Other useful docker commands</a:t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aa37ea10a6_0_6"/>
          <p:cNvSpPr/>
          <p:nvPr/>
        </p:nvSpPr>
        <p:spPr>
          <a:xfrm>
            <a:off x="0" y="89658"/>
            <a:ext cx="75600" cy="861300"/>
          </a:xfrm>
          <a:prstGeom prst="rect">
            <a:avLst/>
          </a:prstGeom>
          <a:solidFill>
            <a:srgbClr val="0EC07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A4C7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g2aa37ea10a6_0_6"/>
          <p:cNvSpPr/>
          <p:nvPr/>
        </p:nvSpPr>
        <p:spPr>
          <a:xfrm>
            <a:off x="0" y="0"/>
            <a:ext cx="771000" cy="6858000"/>
          </a:xfrm>
          <a:prstGeom prst="rect">
            <a:avLst/>
          </a:prstGeom>
          <a:solidFill>
            <a:srgbClr val="24E4B6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3" name="Google Shape;103;g2aa37ea10a6_0_6"/>
          <p:cNvPicPr preferRelativeResize="0"/>
          <p:nvPr/>
        </p:nvPicPr>
        <p:blipFill rotWithShape="1">
          <a:blip r:embed="rId3">
            <a:alphaModFix/>
          </a:blip>
          <a:srcRect b="0" l="0" r="18179" t="9089"/>
          <a:stretch/>
        </p:blipFill>
        <p:spPr>
          <a:xfrm>
            <a:off x="10669225" y="23525"/>
            <a:ext cx="1311350" cy="12337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g2aa37ea10a6_0_6"/>
          <p:cNvSpPr txBox="1"/>
          <p:nvPr/>
        </p:nvSpPr>
        <p:spPr>
          <a:xfrm>
            <a:off x="928675" y="268025"/>
            <a:ext cx="10116300" cy="41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Devops &amp; Docker</a:t>
            </a:r>
            <a:endParaRPr b="0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06400" lvl="0" marL="457200" marR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➢"/>
            </a:pPr>
            <a:r>
              <a:rPr b="0" i="0" lang="en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Why Devops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064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➢"/>
            </a:pPr>
            <a:r>
              <a:rPr b="0" i="0" lang="en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Virtualization &amp; Containerization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064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➢"/>
            </a:pPr>
            <a:r>
              <a:rPr b="0" i="0" lang="en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Building and Running Docker Images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064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➢"/>
            </a:pPr>
            <a:r>
              <a:rPr b="0" i="0" lang="en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Common Docker Commands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064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➢"/>
            </a:pPr>
            <a:r>
              <a:rPr b="0" i="0" lang="en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Docker-Compose &amp; Volumes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1bdac0be92_0_64"/>
          <p:cNvSpPr/>
          <p:nvPr/>
        </p:nvSpPr>
        <p:spPr>
          <a:xfrm>
            <a:off x="0" y="89658"/>
            <a:ext cx="75600" cy="861300"/>
          </a:xfrm>
          <a:prstGeom prst="rect">
            <a:avLst/>
          </a:prstGeom>
          <a:solidFill>
            <a:srgbClr val="0EC07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A4C7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1" name="Google Shape;111;g21bdac0be92_0_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31200" y="1563351"/>
            <a:ext cx="11008399" cy="4267901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g21bdac0be92_0_64"/>
          <p:cNvSpPr txBox="1"/>
          <p:nvPr/>
        </p:nvSpPr>
        <p:spPr>
          <a:xfrm>
            <a:off x="1051450" y="259975"/>
            <a:ext cx="111405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i="0" lang="en" sz="40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Before DevOps 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g21bdac0be92_0_64"/>
          <p:cNvSpPr/>
          <p:nvPr/>
        </p:nvSpPr>
        <p:spPr>
          <a:xfrm>
            <a:off x="0" y="0"/>
            <a:ext cx="771000" cy="6858000"/>
          </a:xfrm>
          <a:prstGeom prst="rect">
            <a:avLst/>
          </a:prstGeom>
          <a:solidFill>
            <a:srgbClr val="24E4B6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4" name="Google Shape;114;g21bdac0be92_0_64"/>
          <p:cNvPicPr preferRelativeResize="0"/>
          <p:nvPr/>
        </p:nvPicPr>
        <p:blipFill rotWithShape="1">
          <a:blip r:embed="rId4">
            <a:alphaModFix/>
          </a:blip>
          <a:srcRect b="0" l="0" r="18179" t="9089"/>
          <a:stretch/>
        </p:blipFill>
        <p:spPr>
          <a:xfrm>
            <a:off x="10669225" y="23525"/>
            <a:ext cx="1311350" cy="123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g2aa37ea10a6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2850" y="1971224"/>
            <a:ext cx="11230300" cy="3553350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g2aa37ea10a6_0_0"/>
          <p:cNvSpPr/>
          <p:nvPr/>
        </p:nvSpPr>
        <p:spPr>
          <a:xfrm>
            <a:off x="0" y="89658"/>
            <a:ext cx="75600" cy="861300"/>
          </a:xfrm>
          <a:prstGeom prst="rect">
            <a:avLst/>
          </a:prstGeom>
          <a:solidFill>
            <a:srgbClr val="0EC07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A4C7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g2aa37ea10a6_0_0"/>
          <p:cNvSpPr txBox="1"/>
          <p:nvPr/>
        </p:nvSpPr>
        <p:spPr>
          <a:xfrm>
            <a:off x="375615" y="820853"/>
            <a:ext cx="701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g2aa37ea10a6_0_0"/>
          <p:cNvSpPr txBox="1"/>
          <p:nvPr/>
        </p:nvSpPr>
        <p:spPr>
          <a:xfrm>
            <a:off x="900103" y="1475784"/>
            <a:ext cx="96924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1" i="0" sz="3100" u="none" cap="none" strike="noStrik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g2aa37ea10a6_0_0"/>
          <p:cNvSpPr txBox="1"/>
          <p:nvPr/>
        </p:nvSpPr>
        <p:spPr>
          <a:xfrm>
            <a:off x="746649" y="259975"/>
            <a:ext cx="113640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i="0" lang="en" sz="40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Why DevOps? 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g2aa37ea10a6_0_0"/>
          <p:cNvSpPr/>
          <p:nvPr/>
        </p:nvSpPr>
        <p:spPr>
          <a:xfrm>
            <a:off x="0" y="0"/>
            <a:ext cx="771000" cy="6858000"/>
          </a:xfrm>
          <a:prstGeom prst="rect">
            <a:avLst/>
          </a:prstGeom>
          <a:solidFill>
            <a:srgbClr val="24E4B6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6" name="Google Shape;126;g2aa37ea10a6_0_0"/>
          <p:cNvPicPr preferRelativeResize="0"/>
          <p:nvPr/>
        </p:nvPicPr>
        <p:blipFill rotWithShape="1">
          <a:blip r:embed="rId4">
            <a:alphaModFix/>
          </a:blip>
          <a:srcRect b="0" l="0" r="18179" t="9089"/>
          <a:stretch/>
        </p:blipFill>
        <p:spPr>
          <a:xfrm>
            <a:off x="10669225" y="23525"/>
            <a:ext cx="1311350" cy="123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aa37ea10a6_0_121"/>
          <p:cNvSpPr/>
          <p:nvPr/>
        </p:nvSpPr>
        <p:spPr>
          <a:xfrm>
            <a:off x="0" y="89658"/>
            <a:ext cx="75600" cy="861300"/>
          </a:xfrm>
          <a:prstGeom prst="rect">
            <a:avLst/>
          </a:prstGeom>
          <a:solidFill>
            <a:srgbClr val="0EC07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A4C7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g2aa37ea10a6_0_121"/>
          <p:cNvSpPr txBox="1"/>
          <p:nvPr/>
        </p:nvSpPr>
        <p:spPr>
          <a:xfrm>
            <a:off x="375615" y="820853"/>
            <a:ext cx="701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g2aa37ea10a6_0_121"/>
          <p:cNvSpPr txBox="1"/>
          <p:nvPr/>
        </p:nvSpPr>
        <p:spPr>
          <a:xfrm>
            <a:off x="900103" y="1475784"/>
            <a:ext cx="96924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1" i="0" sz="3100" u="none" cap="none" strike="noStrik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g2aa37ea10a6_0_121"/>
          <p:cNvSpPr txBox="1"/>
          <p:nvPr/>
        </p:nvSpPr>
        <p:spPr>
          <a:xfrm>
            <a:off x="746649" y="259975"/>
            <a:ext cx="113877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i="0" lang="en" sz="40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Why DevOps? </a:t>
            </a:r>
            <a:endParaRPr b="1" i="0" sz="4000" u="none" cap="none" strike="noStrik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6" name="Google Shape;136;g2aa37ea10a6_0_1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31725" y="1272250"/>
            <a:ext cx="9325000" cy="5418326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g2aa37ea10a6_0_121"/>
          <p:cNvSpPr/>
          <p:nvPr/>
        </p:nvSpPr>
        <p:spPr>
          <a:xfrm>
            <a:off x="0" y="0"/>
            <a:ext cx="771000" cy="6858000"/>
          </a:xfrm>
          <a:prstGeom prst="rect">
            <a:avLst/>
          </a:prstGeom>
          <a:solidFill>
            <a:srgbClr val="24E4B6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8" name="Google Shape;138;g2aa37ea10a6_0_121"/>
          <p:cNvPicPr preferRelativeResize="0"/>
          <p:nvPr/>
        </p:nvPicPr>
        <p:blipFill rotWithShape="1">
          <a:blip r:embed="rId4">
            <a:alphaModFix/>
          </a:blip>
          <a:srcRect b="0" l="0" r="18179" t="9089"/>
          <a:stretch/>
        </p:blipFill>
        <p:spPr>
          <a:xfrm>
            <a:off x="10669225" y="23525"/>
            <a:ext cx="1311350" cy="123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aa37ea10a6_0_255"/>
          <p:cNvSpPr/>
          <p:nvPr/>
        </p:nvSpPr>
        <p:spPr>
          <a:xfrm>
            <a:off x="0" y="927858"/>
            <a:ext cx="75600" cy="861300"/>
          </a:xfrm>
          <a:prstGeom prst="rect">
            <a:avLst/>
          </a:prstGeom>
          <a:solidFill>
            <a:srgbClr val="0EC07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A4C7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g2aa37ea10a6_0_255"/>
          <p:cNvSpPr/>
          <p:nvPr/>
        </p:nvSpPr>
        <p:spPr>
          <a:xfrm>
            <a:off x="0" y="0"/>
            <a:ext cx="771000" cy="6858000"/>
          </a:xfrm>
          <a:prstGeom prst="rect">
            <a:avLst/>
          </a:prstGeom>
          <a:solidFill>
            <a:srgbClr val="24E4B6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6" name="Google Shape;146;g2aa37ea10a6_0_255"/>
          <p:cNvPicPr preferRelativeResize="0"/>
          <p:nvPr/>
        </p:nvPicPr>
        <p:blipFill rotWithShape="1">
          <a:blip r:embed="rId3">
            <a:alphaModFix/>
          </a:blip>
          <a:srcRect b="0" l="0" r="18179" t="9089"/>
          <a:stretch/>
        </p:blipFill>
        <p:spPr>
          <a:xfrm>
            <a:off x="10897825" y="23525"/>
            <a:ext cx="1311350" cy="123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g2aa37ea10a6_0_2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66325" y="1312400"/>
            <a:ext cx="10478450" cy="451475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g2aa37ea10a6_0_255"/>
          <p:cNvSpPr txBox="1"/>
          <p:nvPr/>
        </p:nvSpPr>
        <p:spPr>
          <a:xfrm>
            <a:off x="746649" y="183775"/>
            <a:ext cx="114453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Containerization</a:t>
            </a:r>
            <a:endParaRPr b="1" i="0" sz="4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9fc5409f0b_0_34"/>
          <p:cNvSpPr/>
          <p:nvPr/>
        </p:nvSpPr>
        <p:spPr>
          <a:xfrm>
            <a:off x="0" y="99715"/>
            <a:ext cx="0" cy="2577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g29fc5409f0b_0_34"/>
          <p:cNvSpPr/>
          <p:nvPr/>
        </p:nvSpPr>
        <p:spPr>
          <a:xfrm>
            <a:off x="0" y="0"/>
            <a:ext cx="771000" cy="6858000"/>
          </a:xfrm>
          <a:prstGeom prst="rect">
            <a:avLst/>
          </a:prstGeom>
          <a:solidFill>
            <a:srgbClr val="24E4B6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g29fc5409f0b_0_34"/>
          <p:cNvSpPr/>
          <p:nvPr/>
        </p:nvSpPr>
        <p:spPr>
          <a:xfrm>
            <a:off x="771000" y="6763775"/>
            <a:ext cx="11421000" cy="94200"/>
          </a:xfrm>
          <a:prstGeom prst="rect">
            <a:avLst/>
          </a:prstGeom>
          <a:solidFill>
            <a:srgbClr val="24E4B6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6" name="Google Shape;156;g29fc5409f0b_0_34"/>
          <p:cNvPicPr preferRelativeResize="0"/>
          <p:nvPr/>
        </p:nvPicPr>
        <p:blipFill rotWithShape="1">
          <a:blip r:embed="rId3">
            <a:alphaModFix/>
          </a:blip>
          <a:srcRect b="0" l="0" r="18179" t="9089"/>
          <a:stretch/>
        </p:blipFill>
        <p:spPr>
          <a:xfrm>
            <a:off x="10728250" y="62975"/>
            <a:ext cx="1311350" cy="123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g29fc5409f0b_0_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53875" y="1199575"/>
            <a:ext cx="9350045" cy="5259400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g29fc5409f0b_0_34"/>
          <p:cNvSpPr txBox="1"/>
          <p:nvPr/>
        </p:nvSpPr>
        <p:spPr>
          <a:xfrm>
            <a:off x="746649" y="183775"/>
            <a:ext cx="114210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Containerization</a:t>
            </a:r>
            <a:endParaRPr b="1" i="0" sz="4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aa37ea10a6_0_380"/>
          <p:cNvSpPr/>
          <p:nvPr/>
        </p:nvSpPr>
        <p:spPr>
          <a:xfrm>
            <a:off x="0" y="927858"/>
            <a:ext cx="75600" cy="861300"/>
          </a:xfrm>
          <a:prstGeom prst="rect">
            <a:avLst/>
          </a:prstGeom>
          <a:solidFill>
            <a:srgbClr val="0EC07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A4C7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g2aa37ea10a6_0_380"/>
          <p:cNvSpPr txBox="1"/>
          <p:nvPr/>
        </p:nvSpPr>
        <p:spPr>
          <a:xfrm>
            <a:off x="375615" y="1659053"/>
            <a:ext cx="701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highlight>
                <a:srgbClr val="F7F7F8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g2aa37ea10a6_0_380"/>
          <p:cNvSpPr/>
          <p:nvPr/>
        </p:nvSpPr>
        <p:spPr>
          <a:xfrm>
            <a:off x="0" y="0"/>
            <a:ext cx="771000" cy="6858000"/>
          </a:xfrm>
          <a:prstGeom prst="rect">
            <a:avLst/>
          </a:prstGeom>
          <a:solidFill>
            <a:srgbClr val="24E4B6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7" name="Google Shape;167;g2aa37ea10a6_0_380"/>
          <p:cNvPicPr preferRelativeResize="0"/>
          <p:nvPr/>
        </p:nvPicPr>
        <p:blipFill rotWithShape="1">
          <a:blip r:embed="rId3">
            <a:alphaModFix/>
          </a:blip>
          <a:srcRect b="0" l="0" r="18179" t="9089"/>
          <a:stretch/>
        </p:blipFill>
        <p:spPr>
          <a:xfrm>
            <a:off x="10669225" y="23525"/>
            <a:ext cx="1311350" cy="1233700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g2aa37ea10a6_0_380"/>
          <p:cNvSpPr txBox="1"/>
          <p:nvPr/>
        </p:nvSpPr>
        <p:spPr>
          <a:xfrm>
            <a:off x="1260000" y="1785775"/>
            <a:ext cx="46326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highlight>
                  <a:srgbClr val="F7F7F8"/>
                </a:highlight>
                <a:latin typeface="Arial"/>
                <a:ea typeface="Arial"/>
                <a:cs typeface="Arial"/>
                <a:sym typeface="Arial"/>
              </a:rPr>
              <a:t>Application Isolation</a:t>
            </a:r>
            <a:endParaRPr b="0" i="0" sz="2000" u="none" cap="none" strike="noStrike">
              <a:solidFill>
                <a:srgbClr val="000000"/>
              </a:solidFill>
              <a:highlight>
                <a:srgbClr val="F7F7F8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9" name="Google Shape;169;g2aa37ea10a6_0_380"/>
          <p:cNvGrpSpPr/>
          <p:nvPr/>
        </p:nvGrpSpPr>
        <p:grpSpPr>
          <a:xfrm flipH="1">
            <a:off x="799106" y="1822824"/>
            <a:ext cx="373745" cy="242409"/>
            <a:chOff x="6625864" y="1832111"/>
            <a:chExt cx="6820169" cy="4367730"/>
          </a:xfrm>
        </p:grpSpPr>
        <p:sp>
          <p:nvSpPr>
            <p:cNvPr id="170" name="Google Shape;170;g2aa37ea10a6_0_380"/>
            <p:cNvSpPr/>
            <p:nvPr/>
          </p:nvSpPr>
          <p:spPr>
            <a:xfrm>
              <a:off x="8676705" y="2559254"/>
              <a:ext cx="4769328" cy="727142"/>
            </a:xfrm>
            <a:custGeom>
              <a:rect b="b" l="l" r="r" t="t"/>
              <a:pathLst>
                <a:path extrusionOk="0" h="727142" w="4769328">
                  <a:moveTo>
                    <a:pt x="121465" y="0"/>
                  </a:moveTo>
                  <a:lnTo>
                    <a:pt x="1221333" y="0"/>
                  </a:lnTo>
                  <a:lnTo>
                    <a:pt x="1234446" y="6816"/>
                  </a:lnTo>
                  <a:cubicBezTo>
                    <a:pt x="1250974" y="17493"/>
                    <a:pt x="1265473" y="29333"/>
                    <a:pt x="1278775" y="43169"/>
                  </a:cubicBezTo>
                  <a:cubicBezTo>
                    <a:pt x="1331983" y="96384"/>
                    <a:pt x="1427757" y="249644"/>
                    <a:pt x="1470324" y="253901"/>
                  </a:cubicBezTo>
                  <a:cubicBezTo>
                    <a:pt x="1515019" y="256029"/>
                    <a:pt x="1544815" y="285830"/>
                    <a:pt x="1587382" y="300730"/>
                  </a:cubicBezTo>
                  <a:cubicBezTo>
                    <a:pt x="1632077" y="315630"/>
                    <a:pt x="1666130" y="370974"/>
                    <a:pt x="1725723" y="307116"/>
                  </a:cubicBezTo>
                  <a:cubicBezTo>
                    <a:pt x="1787445" y="243258"/>
                    <a:pt x="1757648" y="111284"/>
                    <a:pt x="1749135" y="45297"/>
                  </a:cubicBezTo>
                  <a:cubicBezTo>
                    <a:pt x="1746475" y="28801"/>
                    <a:pt x="1741553" y="15098"/>
                    <a:pt x="1734004" y="3424"/>
                  </a:cubicBezTo>
                  <a:lnTo>
                    <a:pt x="1730442" y="0"/>
                  </a:lnTo>
                  <a:lnTo>
                    <a:pt x="4769328" y="0"/>
                  </a:lnTo>
                  <a:lnTo>
                    <a:pt x="4769328" y="727142"/>
                  </a:lnTo>
                  <a:lnTo>
                    <a:pt x="306555" y="727142"/>
                  </a:lnTo>
                  <a:lnTo>
                    <a:pt x="304002" y="717937"/>
                  </a:lnTo>
                  <a:cubicBezTo>
                    <a:pt x="261436" y="524234"/>
                    <a:pt x="33705" y="145342"/>
                    <a:pt x="12422" y="92127"/>
                  </a:cubicBezTo>
                  <a:cubicBezTo>
                    <a:pt x="-10990" y="38912"/>
                    <a:pt x="1780" y="19754"/>
                    <a:pt x="25192" y="19754"/>
                  </a:cubicBezTo>
                  <a:cubicBezTo>
                    <a:pt x="33173" y="19754"/>
                    <a:pt x="65697" y="14366"/>
                    <a:pt x="108845" y="3478"/>
                  </a:cubicBezTo>
                  <a:lnTo>
                    <a:pt x="121465" y="0"/>
                  </a:lnTo>
                  <a:close/>
                </a:path>
              </a:pathLst>
            </a:custGeom>
            <a:gradFill>
              <a:gsLst>
                <a:gs pos="0">
                  <a:srgbClr val="96E2C0"/>
                </a:gs>
                <a:gs pos="41000">
                  <a:srgbClr val="BEEDD8"/>
                </a:gs>
                <a:gs pos="83000">
                  <a:srgbClr val="D3F3E5"/>
                </a:gs>
                <a:gs pos="100000">
                  <a:srgbClr val="E9F8F1"/>
                </a:gs>
              </a:gsLst>
              <a:lin ang="0" scaled="0"/>
            </a:gradFill>
            <a:ln>
              <a:noFill/>
            </a:ln>
            <a:effectLst>
              <a:outerShdw blurRad="101600" rotWithShape="0" algn="tl" dir="2700000" dist="50800">
                <a:srgbClr val="000000">
                  <a:alpha val="40000"/>
                </a:srgbClr>
              </a:outerShdw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71;g2aa37ea10a6_0_380"/>
            <p:cNvSpPr/>
            <p:nvPr/>
          </p:nvSpPr>
          <p:spPr>
            <a:xfrm>
              <a:off x="7565934" y="1832112"/>
              <a:ext cx="5880099" cy="727143"/>
            </a:xfrm>
            <a:custGeom>
              <a:rect b="b" l="l" r="r" t="t"/>
              <a:pathLst>
                <a:path extrusionOk="0" h="727143" w="5880099">
                  <a:moveTo>
                    <a:pt x="1666414" y="520134"/>
                  </a:moveTo>
                  <a:cubicBezTo>
                    <a:pt x="1697442" y="518737"/>
                    <a:pt x="1732958" y="519137"/>
                    <a:pt x="1793615" y="544680"/>
                  </a:cubicBezTo>
                  <a:cubicBezTo>
                    <a:pt x="1876620" y="580866"/>
                    <a:pt x="1974523" y="602152"/>
                    <a:pt x="2119249" y="646853"/>
                  </a:cubicBezTo>
                  <a:cubicBezTo>
                    <a:pt x="2191612" y="669203"/>
                    <a:pt x="2245884" y="686232"/>
                    <a:pt x="2288717" y="704591"/>
                  </a:cubicBezTo>
                  <a:lnTo>
                    <a:pt x="2332104" y="727143"/>
                  </a:lnTo>
                  <a:lnTo>
                    <a:pt x="1232236" y="727143"/>
                  </a:lnTo>
                  <a:lnTo>
                    <a:pt x="1265791" y="717895"/>
                  </a:lnTo>
                  <a:cubicBezTo>
                    <a:pt x="1330705" y="698471"/>
                    <a:pt x="1406260" y="669203"/>
                    <a:pt x="1459468" y="629824"/>
                  </a:cubicBezTo>
                  <a:cubicBezTo>
                    <a:pt x="1565884" y="551065"/>
                    <a:pt x="1595681" y="521265"/>
                    <a:pt x="1636119" y="521265"/>
                  </a:cubicBezTo>
                  <a:cubicBezTo>
                    <a:pt x="1646229" y="521265"/>
                    <a:pt x="1656072" y="520600"/>
                    <a:pt x="1666414" y="520134"/>
                  </a:cubicBezTo>
                  <a:close/>
                  <a:moveTo>
                    <a:pt x="0" y="0"/>
                  </a:moveTo>
                  <a:lnTo>
                    <a:pt x="5880099" y="0"/>
                  </a:lnTo>
                  <a:lnTo>
                    <a:pt x="5880099" y="727143"/>
                  </a:lnTo>
                  <a:lnTo>
                    <a:pt x="2841213" y="727143"/>
                  </a:lnTo>
                  <a:lnTo>
                    <a:pt x="2813881" y="700866"/>
                  </a:lnTo>
                  <a:cubicBezTo>
                    <a:pt x="2787542" y="684104"/>
                    <a:pt x="2749232" y="672396"/>
                    <a:pt x="2696024" y="659624"/>
                  </a:cubicBezTo>
                  <a:cubicBezTo>
                    <a:pt x="2587480" y="634081"/>
                    <a:pt x="2570454" y="659624"/>
                    <a:pt x="2421471" y="570223"/>
                  </a:cubicBezTo>
                  <a:cubicBezTo>
                    <a:pt x="2272488" y="482950"/>
                    <a:pt x="1925571" y="319047"/>
                    <a:pt x="1878748" y="289247"/>
                  </a:cubicBezTo>
                  <a:cubicBezTo>
                    <a:pt x="1831925" y="261575"/>
                    <a:pt x="1695712" y="229646"/>
                    <a:pt x="1531831" y="267961"/>
                  </a:cubicBezTo>
                  <a:cubicBezTo>
                    <a:pt x="1367950" y="306276"/>
                    <a:pt x="1189171" y="374391"/>
                    <a:pt x="1157246" y="374391"/>
                  </a:cubicBezTo>
                  <a:cubicBezTo>
                    <a:pt x="1125321" y="374391"/>
                    <a:pt x="1055087" y="393548"/>
                    <a:pt x="1055087" y="419092"/>
                  </a:cubicBezTo>
                  <a:cubicBezTo>
                    <a:pt x="1055087" y="419092"/>
                    <a:pt x="863537" y="397806"/>
                    <a:pt x="776276" y="457407"/>
                  </a:cubicBezTo>
                  <a:cubicBezTo>
                    <a:pt x="686886" y="517008"/>
                    <a:pt x="680501" y="551065"/>
                    <a:pt x="625165" y="574480"/>
                  </a:cubicBezTo>
                  <a:cubicBezTo>
                    <a:pt x="567700" y="595766"/>
                    <a:pt x="533647" y="595766"/>
                    <a:pt x="503850" y="589380"/>
                  </a:cubicBezTo>
                  <a:cubicBezTo>
                    <a:pt x="503850" y="589380"/>
                    <a:pt x="339969" y="527651"/>
                    <a:pt x="371894" y="431863"/>
                  </a:cubicBezTo>
                  <a:cubicBezTo>
                    <a:pt x="403819" y="338205"/>
                    <a:pt x="410204" y="187074"/>
                    <a:pt x="252708" y="65743"/>
                  </a:cubicBezTo>
                  <a:cubicBezTo>
                    <a:pt x="193647" y="21042"/>
                    <a:pt x="125009" y="1486"/>
                    <a:pt x="58129" y="1"/>
                  </a:cubicBezTo>
                  <a:lnTo>
                    <a:pt x="0" y="3776"/>
                  </a:lnTo>
                  <a:close/>
                </a:path>
              </a:pathLst>
            </a:custGeom>
            <a:gradFill>
              <a:gsLst>
                <a:gs pos="0">
                  <a:srgbClr val="1CC083"/>
                </a:gs>
                <a:gs pos="41000">
                  <a:srgbClr val="65E9B8"/>
                </a:gs>
                <a:gs pos="83000">
                  <a:srgbClr val="98F0CF"/>
                </a:gs>
                <a:gs pos="100000">
                  <a:srgbClr val="CAF8E7"/>
                </a:gs>
              </a:gsLst>
              <a:lin ang="0" scaled="0"/>
            </a:gradFill>
            <a:ln>
              <a:noFill/>
            </a:ln>
            <a:effectLst>
              <a:outerShdw blurRad="101600" rotWithShape="0" algn="tl" dir="2700000" dist="50800">
                <a:srgbClr val="000000">
                  <a:alpha val="40000"/>
                </a:srgbClr>
              </a:outerShdw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72;g2aa37ea10a6_0_380"/>
            <p:cNvSpPr/>
            <p:nvPr/>
          </p:nvSpPr>
          <p:spPr>
            <a:xfrm>
              <a:off x="9898038" y="2559254"/>
              <a:ext cx="542487" cy="337204"/>
            </a:xfrm>
            <a:custGeom>
              <a:rect b="b" l="l" r="r" t="t"/>
              <a:pathLst>
                <a:path extrusionOk="0" h="337204" w="542487">
                  <a:moveTo>
                    <a:pt x="0" y="0"/>
                  </a:moveTo>
                  <a:lnTo>
                    <a:pt x="509109" y="0"/>
                  </a:lnTo>
                  <a:lnTo>
                    <a:pt x="512671" y="3424"/>
                  </a:lnTo>
                  <a:cubicBezTo>
                    <a:pt x="520220" y="15098"/>
                    <a:pt x="525142" y="28801"/>
                    <a:pt x="527802" y="45297"/>
                  </a:cubicBezTo>
                  <a:cubicBezTo>
                    <a:pt x="536315" y="111284"/>
                    <a:pt x="566112" y="243258"/>
                    <a:pt x="504390" y="307116"/>
                  </a:cubicBezTo>
                  <a:cubicBezTo>
                    <a:pt x="444797" y="370974"/>
                    <a:pt x="410744" y="315630"/>
                    <a:pt x="366049" y="300730"/>
                  </a:cubicBezTo>
                  <a:cubicBezTo>
                    <a:pt x="323482" y="285830"/>
                    <a:pt x="293686" y="256029"/>
                    <a:pt x="248991" y="253901"/>
                  </a:cubicBezTo>
                  <a:cubicBezTo>
                    <a:pt x="206424" y="249644"/>
                    <a:pt x="110650" y="96384"/>
                    <a:pt x="57442" y="43169"/>
                  </a:cubicBezTo>
                  <a:cubicBezTo>
                    <a:pt x="44140" y="29333"/>
                    <a:pt x="29641" y="17493"/>
                    <a:pt x="13113" y="681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44546A"/>
            </a:solidFill>
            <a:ln>
              <a:noFill/>
            </a:ln>
            <a:effectLst>
              <a:outerShdw blurRad="101600" rotWithShape="0" algn="tl" dir="2700000" dist="50800">
                <a:srgbClr val="000000">
                  <a:alpha val="40000"/>
                </a:srgbClr>
              </a:outerShdw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173;g2aa37ea10a6_0_380"/>
            <p:cNvSpPr/>
            <p:nvPr/>
          </p:nvSpPr>
          <p:spPr>
            <a:xfrm>
              <a:off x="9308469" y="4013538"/>
              <a:ext cx="4137564" cy="727142"/>
            </a:xfrm>
            <a:custGeom>
              <a:rect b="b" l="l" r="r" t="t"/>
              <a:pathLst>
                <a:path extrusionOk="0" h="727142" w="4137564">
                  <a:moveTo>
                    <a:pt x="101524" y="0"/>
                  </a:moveTo>
                  <a:lnTo>
                    <a:pt x="4137564" y="0"/>
                  </a:lnTo>
                  <a:lnTo>
                    <a:pt x="4137564" y="727142"/>
                  </a:lnTo>
                  <a:lnTo>
                    <a:pt x="285212" y="727142"/>
                  </a:lnTo>
                  <a:lnTo>
                    <a:pt x="275951" y="705685"/>
                  </a:lnTo>
                  <a:cubicBezTo>
                    <a:pt x="222277" y="590840"/>
                    <a:pt x="106949" y="391283"/>
                    <a:pt x="0" y="287514"/>
                  </a:cubicBezTo>
                  <a:cubicBezTo>
                    <a:pt x="0" y="287514"/>
                    <a:pt x="114065" y="186472"/>
                    <a:pt x="104084" y="15759"/>
                  </a:cubicBezTo>
                  <a:lnTo>
                    <a:pt x="101524" y="0"/>
                  </a:lnTo>
                  <a:close/>
                </a:path>
              </a:pathLst>
            </a:custGeom>
            <a:gradFill>
              <a:gsLst>
                <a:gs pos="0">
                  <a:srgbClr val="44546A"/>
                </a:gs>
                <a:gs pos="41000">
                  <a:srgbClr val="8296B0"/>
                </a:gs>
                <a:gs pos="83000">
                  <a:srgbClr val="ACB8CA"/>
                </a:gs>
                <a:gs pos="100000">
                  <a:srgbClr val="D5DBE5"/>
                </a:gs>
              </a:gsLst>
              <a:lin ang="0" scaled="0"/>
            </a:gradFill>
            <a:ln>
              <a:noFill/>
            </a:ln>
            <a:effectLst>
              <a:outerShdw blurRad="101600" rotWithShape="0" algn="tl" dir="2700000" dist="50800">
                <a:srgbClr val="000000">
                  <a:alpha val="40000"/>
                </a:srgbClr>
              </a:outerShdw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74;g2aa37ea10a6_0_380"/>
            <p:cNvSpPr/>
            <p:nvPr/>
          </p:nvSpPr>
          <p:spPr>
            <a:xfrm>
              <a:off x="8983260" y="3286397"/>
              <a:ext cx="4462773" cy="727141"/>
            </a:xfrm>
            <a:custGeom>
              <a:rect b="b" l="l" r="r" t="t"/>
              <a:pathLst>
                <a:path extrusionOk="0" h="727141" w="4462773">
                  <a:moveTo>
                    <a:pt x="0" y="0"/>
                  </a:moveTo>
                  <a:lnTo>
                    <a:pt x="4462773" y="0"/>
                  </a:lnTo>
                  <a:lnTo>
                    <a:pt x="4462773" y="727141"/>
                  </a:lnTo>
                  <a:lnTo>
                    <a:pt x="426733" y="727141"/>
                  </a:lnTo>
                  <a:lnTo>
                    <a:pt x="416727" y="665563"/>
                  </a:lnTo>
                  <a:cubicBezTo>
                    <a:pt x="361391" y="446317"/>
                    <a:pt x="278386" y="378201"/>
                    <a:pt x="206023" y="333501"/>
                  </a:cubicBezTo>
                  <a:cubicBezTo>
                    <a:pt x="142706" y="294388"/>
                    <a:pt x="64722" y="208013"/>
                    <a:pt x="16274" y="58690"/>
                  </a:cubicBez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56687C"/>
                </a:gs>
                <a:gs pos="41000">
                  <a:srgbClr val="93A3B5"/>
                </a:gs>
                <a:gs pos="83000">
                  <a:srgbClr val="B7C1CD"/>
                </a:gs>
                <a:gs pos="100000">
                  <a:srgbClr val="DBDFE5"/>
                </a:gs>
              </a:gsLst>
              <a:lin ang="0" scaled="0"/>
            </a:gradFill>
            <a:ln>
              <a:noFill/>
            </a:ln>
            <a:effectLst>
              <a:outerShdw blurRad="101600" rotWithShape="0" algn="tl" dir="2700000" dist="50800">
                <a:srgbClr val="000000">
                  <a:alpha val="40000"/>
                </a:srgbClr>
              </a:outerShdw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g2aa37ea10a6_0_380"/>
            <p:cNvSpPr/>
            <p:nvPr/>
          </p:nvSpPr>
          <p:spPr>
            <a:xfrm>
              <a:off x="10167877" y="5467819"/>
              <a:ext cx="3278156" cy="727142"/>
            </a:xfrm>
            <a:custGeom>
              <a:rect b="b" l="l" r="r" t="t"/>
              <a:pathLst>
                <a:path extrusionOk="0" h="727142" w="3278156">
                  <a:moveTo>
                    <a:pt x="0" y="0"/>
                  </a:moveTo>
                  <a:lnTo>
                    <a:pt x="3278156" y="0"/>
                  </a:lnTo>
                  <a:lnTo>
                    <a:pt x="3278156" y="727142"/>
                  </a:lnTo>
                  <a:lnTo>
                    <a:pt x="0" y="7271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6E2C0"/>
            </a:solidFill>
            <a:ln>
              <a:noFill/>
            </a:ln>
            <a:effectLst>
              <a:outerShdw blurRad="101600" rotWithShape="0" algn="tl" dir="2700000" dist="50800">
                <a:srgbClr val="000000">
                  <a:alpha val="40000"/>
                </a:srgbClr>
              </a:outerShdw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g2aa37ea10a6_0_380"/>
            <p:cNvSpPr/>
            <p:nvPr/>
          </p:nvSpPr>
          <p:spPr>
            <a:xfrm>
              <a:off x="9593681" y="4740681"/>
              <a:ext cx="3852352" cy="727139"/>
            </a:xfrm>
            <a:custGeom>
              <a:rect b="b" l="l" r="r" t="t"/>
              <a:pathLst>
                <a:path extrusionOk="0" h="727139" w="3852352">
                  <a:moveTo>
                    <a:pt x="0" y="0"/>
                  </a:moveTo>
                  <a:lnTo>
                    <a:pt x="3852352" y="0"/>
                  </a:lnTo>
                  <a:lnTo>
                    <a:pt x="3852352" y="727139"/>
                  </a:lnTo>
                  <a:lnTo>
                    <a:pt x="574196" y="727139"/>
                  </a:lnTo>
                  <a:lnTo>
                    <a:pt x="574196" y="672169"/>
                  </a:lnTo>
                  <a:lnTo>
                    <a:pt x="562128" y="658467"/>
                  </a:lnTo>
                  <a:cubicBezTo>
                    <a:pt x="514507" y="603389"/>
                    <a:pt x="458638" y="534209"/>
                    <a:pt x="425649" y="477801"/>
                  </a:cubicBezTo>
                  <a:cubicBezTo>
                    <a:pt x="359671" y="364985"/>
                    <a:pt x="223458" y="201082"/>
                    <a:pt x="48935" y="122324"/>
                  </a:cubicBezTo>
                  <a:cubicBezTo>
                    <a:pt x="48935" y="122324"/>
                    <a:pt x="27652" y="109552"/>
                    <a:pt x="21267" y="58466"/>
                  </a:cubicBezTo>
                  <a:cubicBezTo>
                    <a:pt x="20469" y="52080"/>
                    <a:pt x="17310" y="41670"/>
                    <a:pt x="12114" y="28071"/>
                  </a:cubicBez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1CC083"/>
                </a:gs>
                <a:gs pos="41000">
                  <a:srgbClr val="65E9B8"/>
                </a:gs>
                <a:gs pos="83000">
                  <a:srgbClr val="98F0CF"/>
                </a:gs>
                <a:gs pos="100000">
                  <a:srgbClr val="CAF8E7"/>
                </a:gs>
              </a:gsLst>
              <a:lin ang="0" scaled="0"/>
            </a:gradFill>
            <a:ln>
              <a:noFill/>
            </a:ln>
            <a:effectLst>
              <a:outerShdw blurRad="101600" rotWithShape="0" algn="tl" dir="2700000" dist="50800">
                <a:srgbClr val="000000">
                  <a:alpha val="40000"/>
                </a:srgbClr>
              </a:outerShdw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77;g2aa37ea10a6_0_380"/>
            <p:cNvSpPr/>
            <p:nvPr/>
          </p:nvSpPr>
          <p:spPr>
            <a:xfrm>
              <a:off x="10167877" y="6194962"/>
              <a:ext cx="3278156" cy="4879"/>
            </a:xfrm>
            <a:custGeom>
              <a:rect b="b" l="l" r="r" t="t"/>
              <a:pathLst>
                <a:path extrusionOk="0" h="4879" w="3278156">
                  <a:moveTo>
                    <a:pt x="0" y="0"/>
                  </a:moveTo>
                  <a:lnTo>
                    <a:pt x="3278156" y="0"/>
                  </a:lnTo>
                  <a:lnTo>
                    <a:pt x="3278156" y="5"/>
                  </a:lnTo>
                  <a:lnTo>
                    <a:pt x="3278156" y="4879"/>
                  </a:lnTo>
                  <a:lnTo>
                    <a:pt x="106250" y="4879"/>
                  </a:lnTo>
                  <a:lnTo>
                    <a:pt x="106250" y="4339"/>
                  </a:lnTo>
                  <a:lnTo>
                    <a:pt x="0" y="43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4546A"/>
            </a:solidFill>
            <a:ln>
              <a:noFill/>
            </a:ln>
            <a:effectLst>
              <a:outerShdw blurRad="101600" rotWithShape="0" algn="tl" dir="2700000" dist="50800">
                <a:srgbClr val="000000">
                  <a:alpha val="40000"/>
                </a:srgbClr>
              </a:outerShdw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78;g2aa37ea10a6_0_380"/>
            <p:cNvSpPr/>
            <p:nvPr/>
          </p:nvSpPr>
          <p:spPr>
            <a:xfrm>
              <a:off x="8125822" y="5963555"/>
              <a:ext cx="524062" cy="176511"/>
            </a:xfrm>
            <a:custGeom>
              <a:rect b="b" l="l" r="r" t="t"/>
              <a:pathLst>
                <a:path extrusionOk="0" h="176511" w="524062">
                  <a:moveTo>
                    <a:pt x="78469" y="0"/>
                  </a:moveTo>
                  <a:lnTo>
                    <a:pt x="524062" y="0"/>
                  </a:lnTo>
                  <a:lnTo>
                    <a:pt x="499455" y="14839"/>
                  </a:lnTo>
                  <a:cubicBezTo>
                    <a:pt x="275981" y="153198"/>
                    <a:pt x="20582" y="219185"/>
                    <a:pt x="3556" y="146812"/>
                  </a:cubicBezTo>
                  <a:cubicBezTo>
                    <a:pt x="-7618" y="92533"/>
                    <a:pt x="7546" y="51425"/>
                    <a:pt x="49048" y="18098"/>
                  </a:cubicBezTo>
                  <a:lnTo>
                    <a:pt x="78469" y="0"/>
                  </a:lnTo>
                  <a:close/>
                </a:path>
              </a:pathLst>
            </a:custGeom>
            <a:solidFill>
              <a:srgbClr val="44546A"/>
            </a:solidFill>
            <a:ln>
              <a:noFill/>
            </a:ln>
            <a:effectLst>
              <a:outerShdw blurRad="101600" rotWithShape="0" algn="tl" dir="2700000" dist="50800">
                <a:srgbClr val="000000">
                  <a:alpha val="40000"/>
                </a:srgbClr>
              </a:outerShdw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79;g2aa37ea10a6_0_380"/>
            <p:cNvSpPr/>
            <p:nvPr/>
          </p:nvSpPr>
          <p:spPr>
            <a:xfrm>
              <a:off x="10076515" y="5963554"/>
              <a:ext cx="197612" cy="231412"/>
            </a:xfrm>
            <a:custGeom>
              <a:rect b="b" l="l" r="r" t="t"/>
              <a:pathLst>
                <a:path extrusionOk="0" h="231412" w="197612">
                  <a:moveTo>
                    <a:pt x="72522" y="0"/>
                  </a:moveTo>
                  <a:lnTo>
                    <a:pt x="197612" y="0"/>
                  </a:lnTo>
                  <a:lnTo>
                    <a:pt x="197612" y="170535"/>
                  </a:lnTo>
                  <a:lnTo>
                    <a:pt x="163229" y="198863"/>
                  </a:lnTo>
                  <a:cubicBezTo>
                    <a:pt x="94990" y="246058"/>
                    <a:pt x="32736" y="237278"/>
                    <a:pt x="8793" y="202156"/>
                  </a:cubicBezTo>
                  <a:cubicBezTo>
                    <a:pt x="-23132" y="153198"/>
                    <a:pt x="40717" y="127655"/>
                    <a:pt x="59873" y="91468"/>
                  </a:cubicBezTo>
                  <a:cubicBezTo>
                    <a:pt x="64129" y="81889"/>
                    <a:pt x="67322" y="64062"/>
                    <a:pt x="69716" y="41911"/>
                  </a:cubicBezTo>
                  <a:lnTo>
                    <a:pt x="72522" y="0"/>
                  </a:lnTo>
                  <a:close/>
                </a:path>
              </a:pathLst>
            </a:custGeom>
            <a:solidFill>
              <a:srgbClr val="96E2C0"/>
            </a:solidFill>
            <a:ln>
              <a:noFill/>
            </a:ln>
            <a:effectLst>
              <a:outerShdw blurRad="101600" rotWithShape="0" algn="tl" dir="2700000" dist="50800">
                <a:srgbClr val="000000">
                  <a:alpha val="40000"/>
                </a:srgbClr>
              </a:outerShdw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80;g2aa37ea10a6_0_380"/>
            <p:cNvSpPr/>
            <p:nvPr/>
          </p:nvSpPr>
          <p:spPr>
            <a:xfrm>
              <a:off x="6625864" y="2559253"/>
              <a:ext cx="3814661" cy="727143"/>
            </a:xfrm>
            <a:custGeom>
              <a:rect b="b" l="l" r="r" t="t"/>
              <a:pathLst>
                <a:path extrusionOk="0" h="727143" w="3814661">
                  <a:moveTo>
                    <a:pt x="208840" y="128372"/>
                  </a:moveTo>
                  <a:cubicBezTo>
                    <a:pt x="244544" y="125986"/>
                    <a:pt x="264563" y="204678"/>
                    <a:pt x="307395" y="247516"/>
                  </a:cubicBezTo>
                  <a:cubicBezTo>
                    <a:pt x="356347" y="296474"/>
                    <a:pt x="345705" y="443348"/>
                    <a:pt x="343577" y="471020"/>
                  </a:cubicBezTo>
                  <a:cubicBezTo>
                    <a:pt x="341714" y="493370"/>
                    <a:pt x="453917" y="664024"/>
                    <a:pt x="499107" y="717746"/>
                  </a:cubicBezTo>
                  <a:lnTo>
                    <a:pt x="508283" y="727143"/>
                  </a:lnTo>
                  <a:lnTo>
                    <a:pt x="271015" y="727143"/>
                  </a:lnTo>
                  <a:lnTo>
                    <a:pt x="270981" y="727084"/>
                  </a:lnTo>
                  <a:cubicBezTo>
                    <a:pt x="243812" y="679224"/>
                    <a:pt x="221730" y="639712"/>
                    <a:pt x="209492" y="617894"/>
                  </a:cubicBezTo>
                  <a:cubicBezTo>
                    <a:pt x="158413" y="528492"/>
                    <a:pt x="147771" y="543392"/>
                    <a:pt x="62638" y="471020"/>
                  </a:cubicBezTo>
                  <a:cubicBezTo>
                    <a:pt x="-20367" y="396518"/>
                    <a:pt x="3045" y="366718"/>
                    <a:pt x="3045" y="345432"/>
                  </a:cubicBezTo>
                  <a:cubicBezTo>
                    <a:pt x="3045" y="324146"/>
                    <a:pt x="43483" y="273059"/>
                    <a:pt x="58381" y="258159"/>
                  </a:cubicBezTo>
                  <a:cubicBezTo>
                    <a:pt x="75408" y="243259"/>
                    <a:pt x="120103" y="209201"/>
                    <a:pt x="130744" y="192172"/>
                  </a:cubicBezTo>
                  <a:cubicBezTo>
                    <a:pt x="141386" y="175143"/>
                    <a:pt x="158413" y="158115"/>
                    <a:pt x="171182" y="151729"/>
                  </a:cubicBezTo>
                  <a:cubicBezTo>
                    <a:pt x="183952" y="145343"/>
                    <a:pt x="192466" y="134700"/>
                    <a:pt x="192466" y="134700"/>
                  </a:cubicBezTo>
                  <a:cubicBezTo>
                    <a:pt x="198319" y="130709"/>
                    <a:pt x="203740" y="128713"/>
                    <a:pt x="208840" y="128372"/>
                  </a:cubicBezTo>
                  <a:close/>
                  <a:moveTo>
                    <a:pt x="3272174" y="0"/>
                  </a:moveTo>
                  <a:lnTo>
                    <a:pt x="3781283" y="0"/>
                  </a:lnTo>
                  <a:lnTo>
                    <a:pt x="3784845" y="3424"/>
                  </a:lnTo>
                  <a:cubicBezTo>
                    <a:pt x="3792394" y="15098"/>
                    <a:pt x="3797316" y="28801"/>
                    <a:pt x="3799976" y="45297"/>
                  </a:cubicBezTo>
                  <a:cubicBezTo>
                    <a:pt x="3808489" y="111284"/>
                    <a:pt x="3838286" y="243258"/>
                    <a:pt x="3776564" y="307116"/>
                  </a:cubicBezTo>
                  <a:cubicBezTo>
                    <a:pt x="3716971" y="370974"/>
                    <a:pt x="3682918" y="315630"/>
                    <a:pt x="3638223" y="300730"/>
                  </a:cubicBezTo>
                  <a:cubicBezTo>
                    <a:pt x="3595656" y="285830"/>
                    <a:pt x="3565860" y="256029"/>
                    <a:pt x="3521165" y="253901"/>
                  </a:cubicBezTo>
                  <a:cubicBezTo>
                    <a:pt x="3478598" y="249644"/>
                    <a:pt x="3382824" y="96384"/>
                    <a:pt x="3329616" y="43169"/>
                  </a:cubicBezTo>
                  <a:cubicBezTo>
                    <a:pt x="3316314" y="29333"/>
                    <a:pt x="3301815" y="17493"/>
                    <a:pt x="3285287" y="6816"/>
                  </a:cubicBezTo>
                  <a:close/>
                  <a:moveTo>
                    <a:pt x="773176" y="0"/>
                  </a:moveTo>
                  <a:lnTo>
                    <a:pt x="2172306" y="0"/>
                  </a:lnTo>
                  <a:lnTo>
                    <a:pt x="2159686" y="3478"/>
                  </a:lnTo>
                  <a:cubicBezTo>
                    <a:pt x="2116538" y="14366"/>
                    <a:pt x="2084014" y="19754"/>
                    <a:pt x="2076033" y="19754"/>
                  </a:cubicBezTo>
                  <a:cubicBezTo>
                    <a:pt x="2052621" y="19754"/>
                    <a:pt x="2039851" y="38912"/>
                    <a:pt x="2063263" y="92127"/>
                  </a:cubicBezTo>
                  <a:cubicBezTo>
                    <a:pt x="2084546" y="145342"/>
                    <a:pt x="2312277" y="524234"/>
                    <a:pt x="2354843" y="717937"/>
                  </a:cubicBezTo>
                  <a:lnTo>
                    <a:pt x="2357396" y="727142"/>
                  </a:lnTo>
                  <a:lnTo>
                    <a:pt x="1252707" y="727142"/>
                  </a:lnTo>
                  <a:lnTo>
                    <a:pt x="1246419" y="721812"/>
                  </a:lnTo>
                  <a:cubicBezTo>
                    <a:pt x="1185662" y="670176"/>
                    <a:pt x="1139570" y="630664"/>
                    <a:pt x="1139570" y="630664"/>
                  </a:cubicBezTo>
                  <a:cubicBezTo>
                    <a:pt x="1139570" y="630664"/>
                    <a:pt x="1139570" y="630664"/>
                    <a:pt x="1124672" y="645564"/>
                  </a:cubicBezTo>
                  <a:cubicBezTo>
                    <a:pt x="1124140" y="648757"/>
                    <a:pt x="1103655" y="675498"/>
                    <a:pt x="1071962" y="714977"/>
                  </a:cubicBezTo>
                  <a:lnTo>
                    <a:pt x="1062065" y="727142"/>
                  </a:lnTo>
                  <a:lnTo>
                    <a:pt x="676901" y="727142"/>
                  </a:lnTo>
                  <a:lnTo>
                    <a:pt x="686769" y="711950"/>
                  </a:lnTo>
                  <a:cubicBezTo>
                    <a:pt x="728272" y="652881"/>
                    <a:pt x="755407" y="642903"/>
                    <a:pt x="796910" y="602992"/>
                  </a:cubicBezTo>
                  <a:cubicBezTo>
                    <a:pt x="852246" y="547649"/>
                    <a:pt x="877786" y="549777"/>
                    <a:pt x="903326" y="422061"/>
                  </a:cubicBezTo>
                  <a:cubicBezTo>
                    <a:pt x="906785" y="406097"/>
                    <a:pt x="912272" y="390165"/>
                    <a:pt x="919226" y="374508"/>
                  </a:cubicBezTo>
                  <a:lnTo>
                    <a:pt x="940070" y="335775"/>
                  </a:lnTo>
                  <a:lnTo>
                    <a:pt x="943930" y="328602"/>
                  </a:lnTo>
                  <a:cubicBezTo>
                    <a:pt x="999899" y="239400"/>
                    <a:pt x="1088490" y="168757"/>
                    <a:pt x="1088490" y="168757"/>
                  </a:cubicBezTo>
                  <a:cubicBezTo>
                    <a:pt x="1088490" y="168757"/>
                    <a:pt x="1056565" y="113413"/>
                    <a:pt x="1013999" y="81484"/>
                  </a:cubicBezTo>
                  <a:cubicBezTo>
                    <a:pt x="992716" y="65520"/>
                    <a:pt x="972497" y="67116"/>
                    <a:pt x="950947" y="73236"/>
                  </a:cubicBezTo>
                  <a:lnTo>
                    <a:pt x="940071" y="76776"/>
                  </a:lnTo>
                  <a:lnTo>
                    <a:pt x="940071" y="76777"/>
                  </a:lnTo>
                  <a:lnTo>
                    <a:pt x="917328" y="84179"/>
                  </a:lnTo>
                  <a:cubicBezTo>
                    <a:pt x="905589" y="87871"/>
                    <a:pt x="893218" y="91064"/>
                    <a:pt x="879916" y="92128"/>
                  </a:cubicBezTo>
                  <a:cubicBezTo>
                    <a:pt x="824579" y="96385"/>
                    <a:pt x="811809" y="62327"/>
                    <a:pt x="805424" y="43170"/>
                  </a:cubicBezTo>
                  <a:cubicBezTo>
                    <a:pt x="799039" y="24012"/>
                    <a:pt x="786269" y="13369"/>
                    <a:pt x="773499" y="598"/>
                  </a:cubicBezTo>
                  <a:close/>
                </a:path>
              </a:pathLst>
            </a:custGeom>
            <a:solidFill>
              <a:srgbClr val="4CCD93"/>
            </a:solidFill>
            <a:ln>
              <a:noFill/>
            </a:ln>
            <a:effectLst>
              <a:outerShdw blurRad="101600" rotWithShape="0" algn="tl" dir="2700000" dist="50800">
                <a:srgbClr val="000000">
                  <a:alpha val="40000"/>
                </a:srgbClr>
              </a:outerShdw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81;g2aa37ea10a6_0_380"/>
            <p:cNvSpPr/>
            <p:nvPr/>
          </p:nvSpPr>
          <p:spPr>
            <a:xfrm>
              <a:off x="7297396" y="1832111"/>
              <a:ext cx="3109751" cy="727142"/>
            </a:xfrm>
            <a:custGeom>
              <a:rect b="b" l="l" r="r" t="t"/>
              <a:pathLst>
                <a:path extrusionOk="0" h="727142" w="3109751">
                  <a:moveTo>
                    <a:pt x="326667" y="0"/>
                  </a:moveTo>
                  <a:cubicBezTo>
                    <a:pt x="393547" y="1485"/>
                    <a:pt x="462185" y="21041"/>
                    <a:pt x="521246" y="65742"/>
                  </a:cubicBezTo>
                  <a:cubicBezTo>
                    <a:pt x="678742" y="187073"/>
                    <a:pt x="672357" y="338204"/>
                    <a:pt x="640432" y="431862"/>
                  </a:cubicBezTo>
                  <a:cubicBezTo>
                    <a:pt x="608507" y="527650"/>
                    <a:pt x="772388" y="589379"/>
                    <a:pt x="772388" y="589379"/>
                  </a:cubicBezTo>
                  <a:cubicBezTo>
                    <a:pt x="802185" y="595765"/>
                    <a:pt x="836238" y="595765"/>
                    <a:pt x="893703" y="574479"/>
                  </a:cubicBezTo>
                  <a:cubicBezTo>
                    <a:pt x="949039" y="551064"/>
                    <a:pt x="955424" y="517007"/>
                    <a:pt x="1044814" y="457406"/>
                  </a:cubicBezTo>
                  <a:cubicBezTo>
                    <a:pt x="1132075" y="397805"/>
                    <a:pt x="1323625" y="419091"/>
                    <a:pt x="1323625" y="419091"/>
                  </a:cubicBezTo>
                  <a:cubicBezTo>
                    <a:pt x="1323625" y="393547"/>
                    <a:pt x="1393859" y="374390"/>
                    <a:pt x="1425784" y="374390"/>
                  </a:cubicBezTo>
                  <a:cubicBezTo>
                    <a:pt x="1457709" y="374390"/>
                    <a:pt x="1636488" y="306275"/>
                    <a:pt x="1800369" y="267960"/>
                  </a:cubicBezTo>
                  <a:cubicBezTo>
                    <a:pt x="1964250" y="229645"/>
                    <a:pt x="2100463" y="261574"/>
                    <a:pt x="2147286" y="289246"/>
                  </a:cubicBezTo>
                  <a:cubicBezTo>
                    <a:pt x="2194109" y="319046"/>
                    <a:pt x="2541026" y="482949"/>
                    <a:pt x="2690009" y="570222"/>
                  </a:cubicBezTo>
                  <a:cubicBezTo>
                    <a:pt x="2838992" y="659623"/>
                    <a:pt x="2856018" y="634080"/>
                    <a:pt x="2964562" y="659623"/>
                  </a:cubicBezTo>
                  <a:cubicBezTo>
                    <a:pt x="3017770" y="672395"/>
                    <a:pt x="3056080" y="684103"/>
                    <a:pt x="3082419" y="700865"/>
                  </a:cubicBezTo>
                  <a:lnTo>
                    <a:pt x="3109751" y="727142"/>
                  </a:lnTo>
                  <a:lnTo>
                    <a:pt x="2600642" y="727142"/>
                  </a:lnTo>
                  <a:lnTo>
                    <a:pt x="2557255" y="704590"/>
                  </a:lnTo>
                  <a:cubicBezTo>
                    <a:pt x="2514422" y="686231"/>
                    <a:pt x="2460150" y="669202"/>
                    <a:pt x="2387787" y="646852"/>
                  </a:cubicBezTo>
                  <a:cubicBezTo>
                    <a:pt x="2243061" y="602151"/>
                    <a:pt x="2145158" y="580865"/>
                    <a:pt x="2062153" y="544679"/>
                  </a:cubicBezTo>
                  <a:cubicBezTo>
                    <a:pt x="1981277" y="510621"/>
                    <a:pt x="1945095" y="521264"/>
                    <a:pt x="1904657" y="521264"/>
                  </a:cubicBezTo>
                  <a:cubicBezTo>
                    <a:pt x="1864219" y="521264"/>
                    <a:pt x="1834422" y="551064"/>
                    <a:pt x="1728006" y="629823"/>
                  </a:cubicBezTo>
                  <a:cubicBezTo>
                    <a:pt x="1674798" y="669202"/>
                    <a:pt x="1599243" y="698470"/>
                    <a:pt x="1534329" y="717894"/>
                  </a:cubicBezTo>
                  <a:lnTo>
                    <a:pt x="1500774" y="727142"/>
                  </a:lnTo>
                  <a:lnTo>
                    <a:pt x="101644" y="727142"/>
                  </a:lnTo>
                  <a:lnTo>
                    <a:pt x="96680" y="717962"/>
                  </a:lnTo>
                  <a:cubicBezTo>
                    <a:pt x="94784" y="708183"/>
                    <a:pt x="100371" y="699004"/>
                    <a:pt x="89197" y="695811"/>
                  </a:cubicBezTo>
                  <a:cubicBezTo>
                    <a:pt x="74299" y="689425"/>
                    <a:pt x="63657" y="648981"/>
                    <a:pt x="63657" y="636210"/>
                  </a:cubicBezTo>
                  <a:cubicBezTo>
                    <a:pt x="63657" y="623438"/>
                    <a:pt x="63657" y="625567"/>
                    <a:pt x="29604" y="617052"/>
                  </a:cubicBezTo>
                  <a:cubicBezTo>
                    <a:pt x="-6577" y="608538"/>
                    <a:pt x="46631" y="489336"/>
                    <a:pt x="44503" y="474436"/>
                  </a:cubicBezTo>
                  <a:cubicBezTo>
                    <a:pt x="42374" y="459535"/>
                    <a:pt x="16834" y="470178"/>
                    <a:pt x="4064" y="431863"/>
                  </a:cubicBezTo>
                  <a:cubicBezTo>
                    <a:pt x="-8706" y="393548"/>
                    <a:pt x="8321" y="182816"/>
                    <a:pt x="59401" y="110444"/>
                  </a:cubicBezTo>
                  <a:cubicBezTo>
                    <a:pt x="98775" y="58293"/>
                    <a:pt x="174863" y="17317"/>
                    <a:pt x="260793" y="4279"/>
                  </a:cubicBezTo>
                  <a:lnTo>
                    <a:pt x="268538" y="3776"/>
                  </a:lnTo>
                  <a:lnTo>
                    <a:pt x="268538" y="3775"/>
                  </a:lnTo>
                  <a:lnTo>
                    <a:pt x="326667" y="0"/>
                  </a:lnTo>
                  <a:close/>
                </a:path>
              </a:pathLst>
            </a:custGeom>
            <a:solidFill>
              <a:srgbClr val="149062"/>
            </a:solidFill>
            <a:ln>
              <a:noFill/>
            </a:ln>
            <a:effectLst>
              <a:outerShdw blurRad="101600" rotWithShape="0" algn="tl" dir="2700000" dist="50800">
                <a:srgbClr val="000000">
                  <a:alpha val="40000"/>
                </a:srgbClr>
              </a:outerShdw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182;g2aa37ea10a6_0_380"/>
            <p:cNvSpPr/>
            <p:nvPr/>
          </p:nvSpPr>
          <p:spPr>
            <a:xfrm>
              <a:off x="7777040" y="4013538"/>
              <a:ext cx="1816641" cy="727142"/>
            </a:xfrm>
            <a:custGeom>
              <a:rect b="b" l="l" r="r" t="t"/>
              <a:pathLst>
                <a:path extrusionOk="0" h="727142" w="1816641">
                  <a:moveTo>
                    <a:pt x="537254" y="0"/>
                  </a:moveTo>
                  <a:lnTo>
                    <a:pt x="1632953" y="0"/>
                  </a:lnTo>
                  <a:lnTo>
                    <a:pt x="1635513" y="15757"/>
                  </a:lnTo>
                  <a:cubicBezTo>
                    <a:pt x="1645494" y="186470"/>
                    <a:pt x="1531429" y="287512"/>
                    <a:pt x="1531429" y="287512"/>
                  </a:cubicBezTo>
                  <a:cubicBezTo>
                    <a:pt x="1638378" y="391281"/>
                    <a:pt x="1753706" y="590838"/>
                    <a:pt x="1807380" y="705683"/>
                  </a:cubicBezTo>
                  <a:lnTo>
                    <a:pt x="1816641" y="727142"/>
                  </a:lnTo>
                  <a:lnTo>
                    <a:pt x="1285399" y="727142"/>
                  </a:lnTo>
                  <a:lnTo>
                    <a:pt x="1234262" y="682102"/>
                  </a:lnTo>
                  <a:cubicBezTo>
                    <a:pt x="1125984" y="586581"/>
                    <a:pt x="1031273" y="502501"/>
                    <a:pt x="1031273" y="502501"/>
                  </a:cubicBezTo>
                  <a:cubicBezTo>
                    <a:pt x="967423" y="534430"/>
                    <a:pt x="441727" y="549330"/>
                    <a:pt x="441727" y="549330"/>
                  </a:cubicBezTo>
                  <a:cubicBezTo>
                    <a:pt x="470992" y="570084"/>
                    <a:pt x="495467" y="597756"/>
                    <a:pt x="516152" y="629120"/>
                  </a:cubicBezTo>
                  <a:lnTo>
                    <a:pt x="565844" y="727142"/>
                  </a:lnTo>
                  <a:lnTo>
                    <a:pt x="108513" y="727142"/>
                  </a:lnTo>
                  <a:lnTo>
                    <a:pt x="37346" y="600417"/>
                  </a:lnTo>
                  <a:cubicBezTo>
                    <a:pt x="-62686" y="398199"/>
                    <a:pt x="62885" y="259840"/>
                    <a:pt x="126735" y="234296"/>
                  </a:cubicBezTo>
                  <a:cubicBezTo>
                    <a:pt x="188457" y="208753"/>
                    <a:pt x="309771" y="78908"/>
                    <a:pt x="428957" y="38465"/>
                  </a:cubicBezTo>
                  <a:cubicBezTo>
                    <a:pt x="458754" y="28354"/>
                    <a:pt x="494935" y="15449"/>
                    <a:pt x="532447" y="1780"/>
                  </a:cubicBezTo>
                  <a:lnTo>
                    <a:pt x="537254" y="0"/>
                  </a:lnTo>
                  <a:close/>
                </a:path>
              </a:pathLst>
            </a:custGeom>
            <a:solidFill>
              <a:srgbClr val="323F4F"/>
            </a:solidFill>
            <a:ln>
              <a:noFill/>
            </a:ln>
            <a:effectLst>
              <a:outerShdw blurRad="101600" rotWithShape="0" algn="tl" dir="2700000" dist="50800">
                <a:srgbClr val="000000">
                  <a:alpha val="40000"/>
                </a:srgbClr>
              </a:outerShdw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83;g2aa37ea10a6_0_380"/>
            <p:cNvSpPr/>
            <p:nvPr/>
          </p:nvSpPr>
          <p:spPr>
            <a:xfrm>
              <a:off x="6896879" y="3286394"/>
              <a:ext cx="2513114" cy="727144"/>
            </a:xfrm>
            <a:custGeom>
              <a:rect b="b" l="l" r="r" t="t"/>
              <a:pathLst>
                <a:path extrusionOk="0" h="727144" w="2513114">
                  <a:moveTo>
                    <a:pt x="981692" y="1"/>
                  </a:moveTo>
                  <a:lnTo>
                    <a:pt x="2086381" y="1"/>
                  </a:lnTo>
                  <a:lnTo>
                    <a:pt x="2102655" y="58691"/>
                  </a:lnTo>
                  <a:cubicBezTo>
                    <a:pt x="2151103" y="208014"/>
                    <a:pt x="2229087" y="294389"/>
                    <a:pt x="2292404" y="333502"/>
                  </a:cubicBezTo>
                  <a:cubicBezTo>
                    <a:pt x="2364767" y="378202"/>
                    <a:pt x="2447772" y="446318"/>
                    <a:pt x="2503108" y="665564"/>
                  </a:cubicBezTo>
                  <a:lnTo>
                    <a:pt x="2513114" y="727144"/>
                  </a:lnTo>
                  <a:lnTo>
                    <a:pt x="1417415" y="727144"/>
                  </a:lnTo>
                  <a:lnTo>
                    <a:pt x="1524079" y="687648"/>
                  </a:lnTo>
                  <a:cubicBezTo>
                    <a:pt x="1594314" y="661307"/>
                    <a:pt x="1649650" y="640021"/>
                    <a:pt x="1649650" y="640021"/>
                  </a:cubicBezTo>
                  <a:cubicBezTo>
                    <a:pt x="1649650" y="640021"/>
                    <a:pt x="1317632" y="269643"/>
                    <a:pt x="1255910" y="227071"/>
                  </a:cubicBezTo>
                  <a:cubicBezTo>
                    <a:pt x="1226114" y="205785"/>
                    <a:pt x="1129275" y="124898"/>
                    <a:pt x="1039885" y="49332"/>
                  </a:cubicBezTo>
                  <a:close/>
                  <a:moveTo>
                    <a:pt x="0" y="0"/>
                  </a:moveTo>
                  <a:lnTo>
                    <a:pt x="237268" y="0"/>
                  </a:lnTo>
                  <a:lnTo>
                    <a:pt x="242828" y="5695"/>
                  </a:lnTo>
                  <a:cubicBezTo>
                    <a:pt x="268368" y="22724"/>
                    <a:pt x="368399" y="63168"/>
                    <a:pt x="368399" y="63168"/>
                  </a:cubicBezTo>
                  <a:cubicBezTo>
                    <a:pt x="377445" y="46405"/>
                    <a:pt x="385825" y="31738"/>
                    <a:pt x="393673" y="18800"/>
                  </a:cubicBezTo>
                  <a:lnTo>
                    <a:pt x="405886" y="0"/>
                  </a:lnTo>
                  <a:lnTo>
                    <a:pt x="791050" y="0"/>
                  </a:lnTo>
                  <a:lnTo>
                    <a:pt x="746097" y="55256"/>
                  </a:lnTo>
                  <a:cubicBezTo>
                    <a:pt x="725741" y="80014"/>
                    <a:pt x="703676" y="106605"/>
                    <a:pt x="680996" y="133678"/>
                  </a:cubicBezTo>
                  <a:lnTo>
                    <a:pt x="669055" y="147793"/>
                  </a:lnTo>
                  <a:lnTo>
                    <a:pt x="612204" y="214993"/>
                  </a:lnTo>
                  <a:cubicBezTo>
                    <a:pt x="543753" y="295053"/>
                    <a:pt x="479604" y="367292"/>
                    <a:pt x="449275" y="395230"/>
                  </a:cubicBezTo>
                  <a:cubicBezTo>
                    <a:pt x="370527" y="467603"/>
                    <a:pt x="310934" y="456960"/>
                    <a:pt x="253469" y="403745"/>
                  </a:cubicBezTo>
                  <a:cubicBezTo>
                    <a:pt x="216224" y="369155"/>
                    <a:pt x="121613" y="211505"/>
                    <a:pt x="43942" y="76825"/>
                  </a:cubicBezTo>
                  <a:close/>
                </a:path>
              </a:pathLst>
            </a:custGeom>
            <a:solidFill>
              <a:srgbClr val="404E5C"/>
            </a:solidFill>
            <a:ln>
              <a:noFill/>
            </a:ln>
            <a:effectLst>
              <a:outerShdw blurRad="101600" rotWithShape="0" algn="tl" dir="2700000" dist="50800">
                <a:srgbClr val="000000">
                  <a:alpha val="40000"/>
                </a:srgbClr>
              </a:outerShdw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84;g2aa37ea10a6_0_380"/>
            <p:cNvSpPr/>
            <p:nvPr/>
          </p:nvSpPr>
          <p:spPr>
            <a:xfrm>
              <a:off x="8125823" y="5467824"/>
              <a:ext cx="2385161" cy="727143"/>
            </a:xfrm>
            <a:custGeom>
              <a:rect b="b" l="l" r="r" t="t"/>
              <a:pathLst>
                <a:path extrusionOk="0" h="727143" w="2385161">
                  <a:moveTo>
                    <a:pt x="1826774" y="0"/>
                  </a:moveTo>
                  <a:lnTo>
                    <a:pt x="2091339" y="0"/>
                  </a:lnTo>
                  <a:lnTo>
                    <a:pt x="2091342" y="3"/>
                  </a:lnTo>
                  <a:cubicBezTo>
                    <a:pt x="2107138" y="17132"/>
                    <a:pt x="2116982" y="27376"/>
                    <a:pt x="2116982" y="27376"/>
                  </a:cubicBezTo>
                  <a:cubicBezTo>
                    <a:pt x="2116982" y="27376"/>
                    <a:pt x="2116982" y="27376"/>
                    <a:pt x="2129752" y="27376"/>
                  </a:cubicBezTo>
                  <a:cubicBezTo>
                    <a:pt x="2142522" y="27376"/>
                    <a:pt x="2155292" y="72077"/>
                    <a:pt x="2185088" y="76334"/>
                  </a:cubicBezTo>
                  <a:cubicBezTo>
                    <a:pt x="2217013" y="78462"/>
                    <a:pt x="2259580" y="76334"/>
                    <a:pt x="2351097" y="125292"/>
                  </a:cubicBezTo>
                  <a:cubicBezTo>
                    <a:pt x="2440487" y="176378"/>
                    <a:pt x="2331942" y="299837"/>
                    <a:pt x="2276606" y="365824"/>
                  </a:cubicBezTo>
                  <a:cubicBezTo>
                    <a:pt x="2223398" y="431811"/>
                    <a:pt x="2274478" y="510570"/>
                    <a:pt x="2182960" y="627643"/>
                  </a:cubicBezTo>
                  <a:cubicBezTo>
                    <a:pt x="2091442" y="744716"/>
                    <a:pt x="1991410" y="744716"/>
                    <a:pt x="1959486" y="697887"/>
                  </a:cubicBezTo>
                  <a:cubicBezTo>
                    <a:pt x="1927561" y="648929"/>
                    <a:pt x="1991410" y="623386"/>
                    <a:pt x="2010566" y="587199"/>
                  </a:cubicBezTo>
                  <a:cubicBezTo>
                    <a:pt x="2027592" y="548884"/>
                    <a:pt x="2027592" y="378596"/>
                    <a:pt x="2027592" y="327509"/>
                  </a:cubicBezTo>
                  <a:cubicBezTo>
                    <a:pt x="2027592" y="278551"/>
                    <a:pt x="1987154" y="246622"/>
                    <a:pt x="1987154" y="221079"/>
                  </a:cubicBezTo>
                  <a:cubicBezTo>
                    <a:pt x="1987154" y="195536"/>
                    <a:pt x="1953101" y="104006"/>
                    <a:pt x="1889251" y="50790"/>
                  </a:cubicBezTo>
                  <a:cubicBezTo>
                    <a:pt x="1881536" y="44138"/>
                    <a:pt x="1872224" y="36389"/>
                    <a:pt x="1861558" y="27725"/>
                  </a:cubicBezTo>
                  <a:close/>
                  <a:moveTo>
                    <a:pt x="328683" y="0"/>
                  </a:moveTo>
                  <a:lnTo>
                    <a:pt x="570661" y="0"/>
                  </a:lnTo>
                  <a:lnTo>
                    <a:pt x="572882" y="5025"/>
                  </a:lnTo>
                  <a:cubicBezTo>
                    <a:pt x="584588" y="35889"/>
                    <a:pt x="595230" y="66754"/>
                    <a:pt x="612256" y="76333"/>
                  </a:cubicBezTo>
                  <a:cubicBezTo>
                    <a:pt x="648438" y="95490"/>
                    <a:pt x="665464" y="161477"/>
                    <a:pt x="746341" y="253007"/>
                  </a:cubicBezTo>
                  <a:cubicBezTo>
                    <a:pt x="825089" y="344537"/>
                    <a:pt x="722929" y="372209"/>
                    <a:pt x="499455" y="510569"/>
                  </a:cubicBezTo>
                  <a:cubicBezTo>
                    <a:pt x="275981" y="648928"/>
                    <a:pt x="20582" y="714915"/>
                    <a:pt x="3556" y="642542"/>
                  </a:cubicBezTo>
                  <a:cubicBezTo>
                    <a:pt x="-11343" y="570170"/>
                    <a:pt x="20582" y="521212"/>
                    <a:pt x="99330" y="482897"/>
                  </a:cubicBezTo>
                  <a:cubicBezTo>
                    <a:pt x="178078" y="444582"/>
                    <a:pt x="316419" y="182763"/>
                    <a:pt x="316419" y="182763"/>
                  </a:cubicBezTo>
                  <a:cubicBezTo>
                    <a:pt x="316419" y="182763"/>
                    <a:pt x="341959" y="142320"/>
                    <a:pt x="329189" y="97619"/>
                  </a:cubicBezTo>
                  <a:cubicBezTo>
                    <a:pt x="322804" y="75269"/>
                    <a:pt x="323336" y="47065"/>
                    <a:pt x="325465" y="24448"/>
                  </a:cubicBezTo>
                  <a:close/>
                </a:path>
              </a:pathLst>
            </a:custGeom>
            <a:solidFill>
              <a:srgbClr val="4CCD93"/>
            </a:solidFill>
            <a:ln>
              <a:noFill/>
            </a:ln>
            <a:effectLst>
              <a:outerShdw blurRad="101600" rotWithShape="0" algn="tl" dir="2700000" dist="50800">
                <a:srgbClr val="000000">
                  <a:alpha val="40000"/>
                </a:srgbClr>
              </a:outerShdw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185;g2aa37ea10a6_0_380"/>
            <p:cNvSpPr/>
            <p:nvPr/>
          </p:nvSpPr>
          <p:spPr>
            <a:xfrm>
              <a:off x="7885553" y="4740681"/>
              <a:ext cx="2331608" cy="727143"/>
            </a:xfrm>
            <a:custGeom>
              <a:rect b="b" l="l" r="r" t="t"/>
              <a:pathLst>
                <a:path extrusionOk="0" h="727143" w="2331608">
                  <a:moveTo>
                    <a:pt x="1176886" y="0"/>
                  </a:moveTo>
                  <a:lnTo>
                    <a:pt x="1708128" y="0"/>
                  </a:lnTo>
                  <a:lnTo>
                    <a:pt x="1720242" y="28069"/>
                  </a:lnTo>
                  <a:cubicBezTo>
                    <a:pt x="1725438" y="41668"/>
                    <a:pt x="1728597" y="52078"/>
                    <a:pt x="1729395" y="58464"/>
                  </a:cubicBezTo>
                  <a:cubicBezTo>
                    <a:pt x="1735780" y="109550"/>
                    <a:pt x="1757063" y="122322"/>
                    <a:pt x="1757063" y="122322"/>
                  </a:cubicBezTo>
                  <a:cubicBezTo>
                    <a:pt x="1931586" y="201080"/>
                    <a:pt x="2067799" y="364983"/>
                    <a:pt x="2133777" y="477799"/>
                  </a:cubicBezTo>
                  <a:cubicBezTo>
                    <a:pt x="2175013" y="548309"/>
                    <a:pt x="2251999" y="638775"/>
                    <a:pt x="2303939" y="696709"/>
                  </a:cubicBezTo>
                  <a:lnTo>
                    <a:pt x="2331608" y="727142"/>
                  </a:lnTo>
                  <a:lnTo>
                    <a:pt x="2067043" y="727142"/>
                  </a:lnTo>
                  <a:lnTo>
                    <a:pt x="2066003" y="726313"/>
                  </a:lnTo>
                  <a:cubicBezTo>
                    <a:pt x="1987188" y="664451"/>
                    <a:pt x="1868268" y="576247"/>
                    <a:pt x="1761320" y="501214"/>
                  </a:cubicBezTo>
                  <a:cubicBezTo>
                    <a:pt x="1618722" y="399041"/>
                    <a:pt x="1676187" y="439484"/>
                    <a:pt x="1593182" y="416069"/>
                  </a:cubicBezTo>
                  <a:cubicBezTo>
                    <a:pt x="1512306" y="390526"/>
                    <a:pt x="1478253" y="275581"/>
                    <a:pt x="1454841" y="250038"/>
                  </a:cubicBezTo>
                  <a:cubicBezTo>
                    <a:pt x="1433558" y="226623"/>
                    <a:pt x="1410146" y="203209"/>
                    <a:pt x="1410146" y="203209"/>
                  </a:cubicBezTo>
                  <a:cubicBezTo>
                    <a:pt x="1369442" y="168885"/>
                    <a:pt x="1290728" y="100138"/>
                    <a:pt x="1208234" y="27611"/>
                  </a:cubicBezTo>
                  <a:close/>
                  <a:moveTo>
                    <a:pt x="0" y="0"/>
                  </a:moveTo>
                  <a:lnTo>
                    <a:pt x="457331" y="0"/>
                  </a:lnTo>
                  <a:lnTo>
                    <a:pt x="459317" y="3918"/>
                  </a:lnTo>
                  <a:cubicBezTo>
                    <a:pt x="487518" y="74960"/>
                    <a:pt x="504544" y="147865"/>
                    <a:pt x="518378" y="196823"/>
                  </a:cubicBezTo>
                  <a:cubicBezTo>
                    <a:pt x="548175" y="294739"/>
                    <a:pt x="754622" y="665116"/>
                    <a:pt x="754622" y="665116"/>
                  </a:cubicBezTo>
                  <a:cubicBezTo>
                    <a:pt x="754622" y="665116"/>
                    <a:pt x="754622" y="665116"/>
                    <a:pt x="767392" y="660859"/>
                  </a:cubicBezTo>
                  <a:cubicBezTo>
                    <a:pt x="778034" y="665649"/>
                    <a:pt x="786547" y="675760"/>
                    <a:pt x="793863" y="688531"/>
                  </a:cubicBezTo>
                  <a:lnTo>
                    <a:pt x="810930" y="727143"/>
                  </a:lnTo>
                  <a:lnTo>
                    <a:pt x="568952" y="727143"/>
                  </a:lnTo>
                  <a:lnTo>
                    <a:pt x="569459" y="723287"/>
                  </a:lnTo>
                  <a:cubicBezTo>
                    <a:pt x="570656" y="716203"/>
                    <a:pt x="571587" y="711946"/>
                    <a:pt x="571587" y="711946"/>
                  </a:cubicBezTo>
                  <a:cubicBezTo>
                    <a:pt x="571587" y="711946"/>
                    <a:pt x="386422" y="471413"/>
                    <a:pt x="267236" y="341568"/>
                  </a:cubicBezTo>
                  <a:cubicBezTo>
                    <a:pt x="176251" y="245781"/>
                    <a:pt x="88856" y="144007"/>
                    <a:pt x="7747" y="13796"/>
                  </a:cubicBezTo>
                  <a:close/>
                </a:path>
              </a:pathLst>
            </a:custGeom>
            <a:solidFill>
              <a:srgbClr val="149062"/>
            </a:solidFill>
            <a:ln>
              <a:noFill/>
            </a:ln>
            <a:effectLst>
              <a:outerShdw blurRad="101600" rotWithShape="0" algn="tl" dir="2700000" dist="50800">
                <a:srgbClr val="000000">
                  <a:alpha val="40000"/>
                </a:srgbClr>
              </a:outerShdw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86" name="Google Shape;186;g2aa37ea10a6_0_38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29099" y="2059251"/>
            <a:ext cx="5580329" cy="3100250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g2aa37ea10a6_0_380"/>
          <p:cNvSpPr txBox="1"/>
          <p:nvPr/>
        </p:nvSpPr>
        <p:spPr>
          <a:xfrm>
            <a:off x="1283750" y="2398938"/>
            <a:ext cx="46326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highlight>
                  <a:srgbClr val="F7F7F8"/>
                </a:highlight>
                <a:latin typeface="Arial"/>
                <a:ea typeface="Arial"/>
                <a:cs typeface="Arial"/>
                <a:sym typeface="Arial"/>
              </a:rPr>
              <a:t>Rapid Deployment and Scalability</a:t>
            </a:r>
            <a:endParaRPr b="0" i="0" sz="2000" u="none" cap="none" strike="noStrike">
              <a:solidFill>
                <a:srgbClr val="000000"/>
              </a:solidFill>
              <a:highlight>
                <a:srgbClr val="F7F7F8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8" name="Google Shape;188;g2aa37ea10a6_0_380"/>
          <p:cNvGrpSpPr/>
          <p:nvPr/>
        </p:nvGrpSpPr>
        <p:grpSpPr>
          <a:xfrm flipH="1">
            <a:off x="822856" y="2435986"/>
            <a:ext cx="373745" cy="242409"/>
            <a:chOff x="6625864" y="1832111"/>
            <a:chExt cx="6820169" cy="4367730"/>
          </a:xfrm>
        </p:grpSpPr>
        <p:sp>
          <p:nvSpPr>
            <p:cNvPr id="189" name="Google Shape;189;g2aa37ea10a6_0_380"/>
            <p:cNvSpPr/>
            <p:nvPr/>
          </p:nvSpPr>
          <p:spPr>
            <a:xfrm>
              <a:off x="8676705" y="2559254"/>
              <a:ext cx="4769328" cy="727142"/>
            </a:xfrm>
            <a:custGeom>
              <a:rect b="b" l="l" r="r" t="t"/>
              <a:pathLst>
                <a:path extrusionOk="0" h="727142" w="4769328">
                  <a:moveTo>
                    <a:pt x="121465" y="0"/>
                  </a:moveTo>
                  <a:lnTo>
                    <a:pt x="1221333" y="0"/>
                  </a:lnTo>
                  <a:lnTo>
                    <a:pt x="1234446" y="6816"/>
                  </a:lnTo>
                  <a:cubicBezTo>
                    <a:pt x="1250974" y="17493"/>
                    <a:pt x="1265473" y="29333"/>
                    <a:pt x="1278775" y="43169"/>
                  </a:cubicBezTo>
                  <a:cubicBezTo>
                    <a:pt x="1331983" y="96384"/>
                    <a:pt x="1427757" y="249644"/>
                    <a:pt x="1470324" y="253901"/>
                  </a:cubicBezTo>
                  <a:cubicBezTo>
                    <a:pt x="1515019" y="256029"/>
                    <a:pt x="1544815" y="285830"/>
                    <a:pt x="1587382" y="300730"/>
                  </a:cubicBezTo>
                  <a:cubicBezTo>
                    <a:pt x="1632077" y="315630"/>
                    <a:pt x="1666130" y="370974"/>
                    <a:pt x="1725723" y="307116"/>
                  </a:cubicBezTo>
                  <a:cubicBezTo>
                    <a:pt x="1787445" y="243258"/>
                    <a:pt x="1757648" y="111284"/>
                    <a:pt x="1749135" y="45297"/>
                  </a:cubicBezTo>
                  <a:cubicBezTo>
                    <a:pt x="1746475" y="28801"/>
                    <a:pt x="1741553" y="15098"/>
                    <a:pt x="1734004" y="3424"/>
                  </a:cubicBezTo>
                  <a:lnTo>
                    <a:pt x="1730442" y="0"/>
                  </a:lnTo>
                  <a:lnTo>
                    <a:pt x="4769328" y="0"/>
                  </a:lnTo>
                  <a:lnTo>
                    <a:pt x="4769328" y="727142"/>
                  </a:lnTo>
                  <a:lnTo>
                    <a:pt x="306555" y="727142"/>
                  </a:lnTo>
                  <a:lnTo>
                    <a:pt x="304002" y="717937"/>
                  </a:lnTo>
                  <a:cubicBezTo>
                    <a:pt x="261436" y="524234"/>
                    <a:pt x="33705" y="145342"/>
                    <a:pt x="12422" y="92127"/>
                  </a:cubicBezTo>
                  <a:cubicBezTo>
                    <a:pt x="-10990" y="38912"/>
                    <a:pt x="1780" y="19754"/>
                    <a:pt x="25192" y="19754"/>
                  </a:cubicBezTo>
                  <a:cubicBezTo>
                    <a:pt x="33173" y="19754"/>
                    <a:pt x="65697" y="14366"/>
                    <a:pt x="108845" y="3478"/>
                  </a:cubicBezTo>
                  <a:lnTo>
                    <a:pt x="121465" y="0"/>
                  </a:lnTo>
                  <a:close/>
                </a:path>
              </a:pathLst>
            </a:custGeom>
            <a:gradFill>
              <a:gsLst>
                <a:gs pos="0">
                  <a:srgbClr val="96E2C0"/>
                </a:gs>
                <a:gs pos="41000">
                  <a:srgbClr val="BEEDD8"/>
                </a:gs>
                <a:gs pos="83000">
                  <a:srgbClr val="D3F3E5"/>
                </a:gs>
                <a:gs pos="100000">
                  <a:srgbClr val="E9F8F1"/>
                </a:gs>
              </a:gsLst>
              <a:lin ang="0" scaled="0"/>
            </a:gradFill>
            <a:ln>
              <a:noFill/>
            </a:ln>
            <a:effectLst>
              <a:outerShdw blurRad="101600" rotWithShape="0" algn="tl" dir="2700000" dist="50800">
                <a:srgbClr val="000000">
                  <a:alpha val="40000"/>
                </a:srgbClr>
              </a:outerShdw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90;g2aa37ea10a6_0_380"/>
            <p:cNvSpPr/>
            <p:nvPr/>
          </p:nvSpPr>
          <p:spPr>
            <a:xfrm>
              <a:off x="7565934" y="1832112"/>
              <a:ext cx="5880099" cy="727143"/>
            </a:xfrm>
            <a:custGeom>
              <a:rect b="b" l="l" r="r" t="t"/>
              <a:pathLst>
                <a:path extrusionOk="0" h="727143" w="5880099">
                  <a:moveTo>
                    <a:pt x="1666414" y="520134"/>
                  </a:moveTo>
                  <a:cubicBezTo>
                    <a:pt x="1697442" y="518737"/>
                    <a:pt x="1732958" y="519137"/>
                    <a:pt x="1793615" y="544680"/>
                  </a:cubicBezTo>
                  <a:cubicBezTo>
                    <a:pt x="1876620" y="580866"/>
                    <a:pt x="1974523" y="602152"/>
                    <a:pt x="2119249" y="646853"/>
                  </a:cubicBezTo>
                  <a:cubicBezTo>
                    <a:pt x="2191612" y="669203"/>
                    <a:pt x="2245884" y="686232"/>
                    <a:pt x="2288717" y="704591"/>
                  </a:cubicBezTo>
                  <a:lnTo>
                    <a:pt x="2332104" y="727143"/>
                  </a:lnTo>
                  <a:lnTo>
                    <a:pt x="1232236" y="727143"/>
                  </a:lnTo>
                  <a:lnTo>
                    <a:pt x="1265791" y="717895"/>
                  </a:lnTo>
                  <a:cubicBezTo>
                    <a:pt x="1330705" y="698471"/>
                    <a:pt x="1406260" y="669203"/>
                    <a:pt x="1459468" y="629824"/>
                  </a:cubicBezTo>
                  <a:cubicBezTo>
                    <a:pt x="1565884" y="551065"/>
                    <a:pt x="1595681" y="521265"/>
                    <a:pt x="1636119" y="521265"/>
                  </a:cubicBezTo>
                  <a:cubicBezTo>
                    <a:pt x="1646229" y="521265"/>
                    <a:pt x="1656072" y="520600"/>
                    <a:pt x="1666414" y="520134"/>
                  </a:cubicBezTo>
                  <a:close/>
                  <a:moveTo>
                    <a:pt x="0" y="0"/>
                  </a:moveTo>
                  <a:lnTo>
                    <a:pt x="5880099" y="0"/>
                  </a:lnTo>
                  <a:lnTo>
                    <a:pt x="5880099" y="727143"/>
                  </a:lnTo>
                  <a:lnTo>
                    <a:pt x="2841213" y="727143"/>
                  </a:lnTo>
                  <a:lnTo>
                    <a:pt x="2813881" y="700866"/>
                  </a:lnTo>
                  <a:cubicBezTo>
                    <a:pt x="2787542" y="684104"/>
                    <a:pt x="2749232" y="672396"/>
                    <a:pt x="2696024" y="659624"/>
                  </a:cubicBezTo>
                  <a:cubicBezTo>
                    <a:pt x="2587480" y="634081"/>
                    <a:pt x="2570454" y="659624"/>
                    <a:pt x="2421471" y="570223"/>
                  </a:cubicBezTo>
                  <a:cubicBezTo>
                    <a:pt x="2272488" y="482950"/>
                    <a:pt x="1925571" y="319047"/>
                    <a:pt x="1878748" y="289247"/>
                  </a:cubicBezTo>
                  <a:cubicBezTo>
                    <a:pt x="1831925" y="261575"/>
                    <a:pt x="1695712" y="229646"/>
                    <a:pt x="1531831" y="267961"/>
                  </a:cubicBezTo>
                  <a:cubicBezTo>
                    <a:pt x="1367950" y="306276"/>
                    <a:pt x="1189171" y="374391"/>
                    <a:pt x="1157246" y="374391"/>
                  </a:cubicBezTo>
                  <a:cubicBezTo>
                    <a:pt x="1125321" y="374391"/>
                    <a:pt x="1055087" y="393548"/>
                    <a:pt x="1055087" y="419092"/>
                  </a:cubicBezTo>
                  <a:cubicBezTo>
                    <a:pt x="1055087" y="419092"/>
                    <a:pt x="863537" y="397806"/>
                    <a:pt x="776276" y="457407"/>
                  </a:cubicBezTo>
                  <a:cubicBezTo>
                    <a:pt x="686886" y="517008"/>
                    <a:pt x="680501" y="551065"/>
                    <a:pt x="625165" y="574480"/>
                  </a:cubicBezTo>
                  <a:cubicBezTo>
                    <a:pt x="567700" y="595766"/>
                    <a:pt x="533647" y="595766"/>
                    <a:pt x="503850" y="589380"/>
                  </a:cubicBezTo>
                  <a:cubicBezTo>
                    <a:pt x="503850" y="589380"/>
                    <a:pt x="339969" y="527651"/>
                    <a:pt x="371894" y="431863"/>
                  </a:cubicBezTo>
                  <a:cubicBezTo>
                    <a:pt x="403819" y="338205"/>
                    <a:pt x="410204" y="187074"/>
                    <a:pt x="252708" y="65743"/>
                  </a:cubicBezTo>
                  <a:cubicBezTo>
                    <a:pt x="193647" y="21042"/>
                    <a:pt x="125009" y="1486"/>
                    <a:pt x="58129" y="1"/>
                  </a:cubicBezTo>
                  <a:lnTo>
                    <a:pt x="0" y="3776"/>
                  </a:lnTo>
                  <a:close/>
                </a:path>
              </a:pathLst>
            </a:custGeom>
            <a:gradFill>
              <a:gsLst>
                <a:gs pos="0">
                  <a:srgbClr val="1CC083"/>
                </a:gs>
                <a:gs pos="41000">
                  <a:srgbClr val="65E9B8"/>
                </a:gs>
                <a:gs pos="83000">
                  <a:srgbClr val="98F0CF"/>
                </a:gs>
                <a:gs pos="100000">
                  <a:srgbClr val="CAF8E7"/>
                </a:gs>
              </a:gsLst>
              <a:lin ang="0" scaled="0"/>
            </a:gradFill>
            <a:ln>
              <a:noFill/>
            </a:ln>
            <a:effectLst>
              <a:outerShdw blurRad="101600" rotWithShape="0" algn="tl" dir="2700000" dist="50800">
                <a:srgbClr val="000000">
                  <a:alpha val="40000"/>
                </a:srgbClr>
              </a:outerShdw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91;g2aa37ea10a6_0_380"/>
            <p:cNvSpPr/>
            <p:nvPr/>
          </p:nvSpPr>
          <p:spPr>
            <a:xfrm>
              <a:off x="9898038" y="2559254"/>
              <a:ext cx="542487" cy="337204"/>
            </a:xfrm>
            <a:custGeom>
              <a:rect b="b" l="l" r="r" t="t"/>
              <a:pathLst>
                <a:path extrusionOk="0" h="337204" w="542487">
                  <a:moveTo>
                    <a:pt x="0" y="0"/>
                  </a:moveTo>
                  <a:lnTo>
                    <a:pt x="509109" y="0"/>
                  </a:lnTo>
                  <a:lnTo>
                    <a:pt x="512671" y="3424"/>
                  </a:lnTo>
                  <a:cubicBezTo>
                    <a:pt x="520220" y="15098"/>
                    <a:pt x="525142" y="28801"/>
                    <a:pt x="527802" y="45297"/>
                  </a:cubicBezTo>
                  <a:cubicBezTo>
                    <a:pt x="536315" y="111284"/>
                    <a:pt x="566112" y="243258"/>
                    <a:pt x="504390" y="307116"/>
                  </a:cubicBezTo>
                  <a:cubicBezTo>
                    <a:pt x="444797" y="370974"/>
                    <a:pt x="410744" y="315630"/>
                    <a:pt x="366049" y="300730"/>
                  </a:cubicBezTo>
                  <a:cubicBezTo>
                    <a:pt x="323482" y="285830"/>
                    <a:pt x="293686" y="256029"/>
                    <a:pt x="248991" y="253901"/>
                  </a:cubicBezTo>
                  <a:cubicBezTo>
                    <a:pt x="206424" y="249644"/>
                    <a:pt x="110650" y="96384"/>
                    <a:pt x="57442" y="43169"/>
                  </a:cubicBezTo>
                  <a:cubicBezTo>
                    <a:pt x="44140" y="29333"/>
                    <a:pt x="29641" y="17493"/>
                    <a:pt x="13113" y="681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44546A"/>
            </a:solidFill>
            <a:ln>
              <a:noFill/>
            </a:ln>
            <a:effectLst>
              <a:outerShdw blurRad="101600" rotWithShape="0" algn="tl" dir="2700000" dist="50800">
                <a:srgbClr val="000000">
                  <a:alpha val="40000"/>
                </a:srgbClr>
              </a:outerShdw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92;g2aa37ea10a6_0_380"/>
            <p:cNvSpPr/>
            <p:nvPr/>
          </p:nvSpPr>
          <p:spPr>
            <a:xfrm>
              <a:off x="9308469" y="4013538"/>
              <a:ext cx="4137564" cy="727142"/>
            </a:xfrm>
            <a:custGeom>
              <a:rect b="b" l="l" r="r" t="t"/>
              <a:pathLst>
                <a:path extrusionOk="0" h="727142" w="4137564">
                  <a:moveTo>
                    <a:pt x="101524" y="0"/>
                  </a:moveTo>
                  <a:lnTo>
                    <a:pt x="4137564" y="0"/>
                  </a:lnTo>
                  <a:lnTo>
                    <a:pt x="4137564" y="727142"/>
                  </a:lnTo>
                  <a:lnTo>
                    <a:pt x="285212" y="727142"/>
                  </a:lnTo>
                  <a:lnTo>
                    <a:pt x="275951" y="705685"/>
                  </a:lnTo>
                  <a:cubicBezTo>
                    <a:pt x="222277" y="590840"/>
                    <a:pt x="106949" y="391283"/>
                    <a:pt x="0" y="287514"/>
                  </a:cubicBezTo>
                  <a:cubicBezTo>
                    <a:pt x="0" y="287514"/>
                    <a:pt x="114065" y="186472"/>
                    <a:pt x="104084" y="15759"/>
                  </a:cubicBezTo>
                  <a:lnTo>
                    <a:pt x="101524" y="0"/>
                  </a:lnTo>
                  <a:close/>
                </a:path>
              </a:pathLst>
            </a:custGeom>
            <a:gradFill>
              <a:gsLst>
                <a:gs pos="0">
                  <a:srgbClr val="44546A"/>
                </a:gs>
                <a:gs pos="41000">
                  <a:srgbClr val="8296B0"/>
                </a:gs>
                <a:gs pos="83000">
                  <a:srgbClr val="ACB8CA"/>
                </a:gs>
                <a:gs pos="100000">
                  <a:srgbClr val="D5DBE5"/>
                </a:gs>
              </a:gsLst>
              <a:lin ang="0" scaled="0"/>
            </a:gradFill>
            <a:ln>
              <a:noFill/>
            </a:ln>
            <a:effectLst>
              <a:outerShdw blurRad="101600" rotWithShape="0" algn="tl" dir="2700000" dist="50800">
                <a:srgbClr val="000000">
                  <a:alpha val="40000"/>
                </a:srgbClr>
              </a:outerShdw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93;g2aa37ea10a6_0_380"/>
            <p:cNvSpPr/>
            <p:nvPr/>
          </p:nvSpPr>
          <p:spPr>
            <a:xfrm>
              <a:off x="8983260" y="3286397"/>
              <a:ext cx="4462773" cy="727141"/>
            </a:xfrm>
            <a:custGeom>
              <a:rect b="b" l="l" r="r" t="t"/>
              <a:pathLst>
                <a:path extrusionOk="0" h="727141" w="4462773">
                  <a:moveTo>
                    <a:pt x="0" y="0"/>
                  </a:moveTo>
                  <a:lnTo>
                    <a:pt x="4462773" y="0"/>
                  </a:lnTo>
                  <a:lnTo>
                    <a:pt x="4462773" y="727141"/>
                  </a:lnTo>
                  <a:lnTo>
                    <a:pt x="426733" y="727141"/>
                  </a:lnTo>
                  <a:lnTo>
                    <a:pt x="416727" y="665563"/>
                  </a:lnTo>
                  <a:cubicBezTo>
                    <a:pt x="361391" y="446317"/>
                    <a:pt x="278386" y="378201"/>
                    <a:pt x="206023" y="333501"/>
                  </a:cubicBezTo>
                  <a:cubicBezTo>
                    <a:pt x="142706" y="294388"/>
                    <a:pt x="64722" y="208013"/>
                    <a:pt x="16274" y="58690"/>
                  </a:cubicBez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56687C"/>
                </a:gs>
                <a:gs pos="41000">
                  <a:srgbClr val="93A3B5"/>
                </a:gs>
                <a:gs pos="83000">
                  <a:srgbClr val="B7C1CD"/>
                </a:gs>
                <a:gs pos="100000">
                  <a:srgbClr val="DBDFE5"/>
                </a:gs>
              </a:gsLst>
              <a:lin ang="0" scaled="0"/>
            </a:gradFill>
            <a:ln>
              <a:noFill/>
            </a:ln>
            <a:effectLst>
              <a:outerShdw blurRad="101600" rotWithShape="0" algn="tl" dir="2700000" dist="50800">
                <a:srgbClr val="000000">
                  <a:alpha val="40000"/>
                </a:srgbClr>
              </a:outerShdw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94;g2aa37ea10a6_0_380"/>
            <p:cNvSpPr/>
            <p:nvPr/>
          </p:nvSpPr>
          <p:spPr>
            <a:xfrm>
              <a:off x="10167877" y="5467819"/>
              <a:ext cx="3278156" cy="727142"/>
            </a:xfrm>
            <a:custGeom>
              <a:rect b="b" l="l" r="r" t="t"/>
              <a:pathLst>
                <a:path extrusionOk="0" h="727142" w="3278156">
                  <a:moveTo>
                    <a:pt x="0" y="0"/>
                  </a:moveTo>
                  <a:lnTo>
                    <a:pt x="3278156" y="0"/>
                  </a:lnTo>
                  <a:lnTo>
                    <a:pt x="3278156" y="727142"/>
                  </a:lnTo>
                  <a:lnTo>
                    <a:pt x="0" y="7271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6E2C0"/>
            </a:solidFill>
            <a:ln>
              <a:noFill/>
            </a:ln>
            <a:effectLst>
              <a:outerShdw blurRad="101600" rotWithShape="0" algn="tl" dir="2700000" dist="50800">
                <a:srgbClr val="000000">
                  <a:alpha val="40000"/>
                </a:srgbClr>
              </a:outerShdw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95;g2aa37ea10a6_0_380"/>
            <p:cNvSpPr/>
            <p:nvPr/>
          </p:nvSpPr>
          <p:spPr>
            <a:xfrm>
              <a:off x="9593681" y="4740681"/>
              <a:ext cx="3852352" cy="727139"/>
            </a:xfrm>
            <a:custGeom>
              <a:rect b="b" l="l" r="r" t="t"/>
              <a:pathLst>
                <a:path extrusionOk="0" h="727139" w="3852352">
                  <a:moveTo>
                    <a:pt x="0" y="0"/>
                  </a:moveTo>
                  <a:lnTo>
                    <a:pt x="3852352" y="0"/>
                  </a:lnTo>
                  <a:lnTo>
                    <a:pt x="3852352" y="727139"/>
                  </a:lnTo>
                  <a:lnTo>
                    <a:pt x="574196" y="727139"/>
                  </a:lnTo>
                  <a:lnTo>
                    <a:pt x="574196" y="672169"/>
                  </a:lnTo>
                  <a:lnTo>
                    <a:pt x="562128" y="658467"/>
                  </a:lnTo>
                  <a:cubicBezTo>
                    <a:pt x="514507" y="603389"/>
                    <a:pt x="458638" y="534209"/>
                    <a:pt x="425649" y="477801"/>
                  </a:cubicBezTo>
                  <a:cubicBezTo>
                    <a:pt x="359671" y="364985"/>
                    <a:pt x="223458" y="201082"/>
                    <a:pt x="48935" y="122324"/>
                  </a:cubicBezTo>
                  <a:cubicBezTo>
                    <a:pt x="48935" y="122324"/>
                    <a:pt x="27652" y="109552"/>
                    <a:pt x="21267" y="58466"/>
                  </a:cubicBezTo>
                  <a:cubicBezTo>
                    <a:pt x="20469" y="52080"/>
                    <a:pt x="17310" y="41670"/>
                    <a:pt x="12114" y="28071"/>
                  </a:cubicBez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1CC083"/>
                </a:gs>
                <a:gs pos="41000">
                  <a:srgbClr val="65E9B8"/>
                </a:gs>
                <a:gs pos="83000">
                  <a:srgbClr val="98F0CF"/>
                </a:gs>
                <a:gs pos="100000">
                  <a:srgbClr val="CAF8E7"/>
                </a:gs>
              </a:gsLst>
              <a:lin ang="0" scaled="0"/>
            </a:gradFill>
            <a:ln>
              <a:noFill/>
            </a:ln>
            <a:effectLst>
              <a:outerShdw blurRad="101600" rotWithShape="0" algn="tl" dir="2700000" dist="50800">
                <a:srgbClr val="000000">
                  <a:alpha val="40000"/>
                </a:srgbClr>
              </a:outerShdw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196;g2aa37ea10a6_0_380"/>
            <p:cNvSpPr/>
            <p:nvPr/>
          </p:nvSpPr>
          <p:spPr>
            <a:xfrm>
              <a:off x="10167877" y="6194962"/>
              <a:ext cx="3278156" cy="4879"/>
            </a:xfrm>
            <a:custGeom>
              <a:rect b="b" l="l" r="r" t="t"/>
              <a:pathLst>
                <a:path extrusionOk="0" h="4879" w="3278156">
                  <a:moveTo>
                    <a:pt x="0" y="0"/>
                  </a:moveTo>
                  <a:lnTo>
                    <a:pt x="3278156" y="0"/>
                  </a:lnTo>
                  <a:lnTo>
                    <a:pt x="3278156" y="5"/>
                  </a:lnTo>
                  <a:lnTo>
                    <a:pt x="3278156" y="4879"/>
                  </a:lnTo>
                  <a:lnTo>
                    <a:pt x="106250" y="4879"/>
                  </a:lnTo>
                  <a:lnTo>
                    <a:pt x="106250" y="4339"/>
                  </a:lnTo>
                  <a:lnTo>
                    <a:pt x="0" y="43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4546A"/>
            </a:solidFill>
            <a:ln>
              <a:noFill/>
            </a:ln>
            <a:effectLst>
              <a:outerShdw blurRad="101600" rotWithShape="0" algn="tl" dir="2700000" dist="50800">
                <a:srgbClr val="000000">
                  <a:alpha val="40000"/>
                </a:srgbClr>
              </a:outerShdw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97;g2aa37ea10a6_0_380"/>
            <p:cNvSpPr/>
            <p:nvPr/>
          </p:nvSpPr>
          <p:spPr>
            <a:xfrm>
              <a:off x="8125822" y="5963555"/>
              <a:ext cx="524062" cy="176511"/>
            </a:xfrm>
            <a:custGeom>
              <a:rect b="b" l="l" r="r" t="t"/>
              <a:pathLst>
                <a:path extrusionOk="0" h="176511" w="524062">
                  <a:moveTo>
                    <a:pt x="78469" y="0"/>
                  </a:moveTo>
                  <a:lnTo>
                    <a:pt x="524062" y="0"/>
                  </a:lnTo>
                  <a:lnTo>
                    <a:pt x="499455" y="14839"/>
                  </a:lnTo>
                  <a:cubicBezTo>
                    <a:pt x="275981" y="153198"/>
                    <a:pt x="20582" y="219185"/>
                    <a:pt x="3556" y="146812"/>
                  </a:cubicBezTo>
                  <a:cubicBezTo>
                    <a:pt x="-7618" y="92533"/>
                    <a:pt x="7546" y="51425"/>
                    <a:pt x="49048" y="18098"/>
                  </a:cubicBezTo>
                  <a:lnTo>
                    <a:pt x="78469" y="0"/>
                  </a:lnTo>
                  <a:close/>
                </a:path>
              </a:pathLst>
            </a:custGeom>
            <a:solidFill>
              <a:srgbClr val="44546A"/>
            </a:solidFill>
            <a:ln>
              <a:noFill/>
            </a:ln>
            <a:effectLst>
              <a:outerShdw blurRad="101600" rotWithShape="0" algn="tl" dir="2700000" dist="50800">
                <a:srgbClr val="000000">
                  <a:alpha val="40000"/>
                </a:srgbClr>
              </a:outerShdw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198;g2aa37ea10a6_0_380"/>
            <p:cNvSpPr/>
            <p:nvPr/>
          </p:nvSpPr>
          <p:spPr>
            <a:xfrm>
              <a:off x="10076515" y="5963554"/>
              <a:ext cx="197612" cy="231412"/>
            </a:xfrm>
            <a:custGeom>
              <a:rect b="b" l="l" r="r" t="t"/>
              <a:pathLst>
                <a:path extrusionOk="0" h="231412" w="197612">
                  <a:moveTo>
                    <a:pt x="72522" y="0"/>
                  </a:moveTo>
                  <a:lnTo>
                    <a:pt x="197612" y="0"/>
                  </a:lnTo>
                  <a:lnTo>
                    <a:pt x="197612" y="170535"/>
                  </a:lnTo>
                  <a:lnTo>
                    <a:pt x="163229" y="198863"/>
                  </a:lnTo>
                  <a:cubicBezTo>
                    <a:pt x="94990" y="246058"/>
                    <a:pt x="32736" y="237278"/>
                    <a:pt x="8793" y="202156"/>
                  </a:cubicBezTo>
                  <a:cubicBezTo>
                    <a:pt x="-23132" y="153198"/>
                    <a:pt x="40717" y="127655"/>
                    <a:pt x="59873" y="91468"/>
                  </a:cubicBezTo>
                  <a:cubicBezTo>
                    <a:pt x="64129" y="81889"/>
                    <a:pt x="67322" y="64062"/>
                    <a:pt x="69716" y="41911"/>
                  </a:cubicBezTo>
                  <a:lnTo>
                    <a:pt x="72522" y="0"/>
                  </a:lnTo>
                  <a:close/>
                </a:path>
              </a:pathLst>
            </a:custGeom>
            <a:solidFill>
              <a:srgbClr val="96E2C0"/>
            </a:solidFill>
            <a:ln>
              <a:noFill/>
            </a:ln>
            <a:effectLst>
              <a:outerShdw blurRad="101600" rotWithShape="0" algn="tl" dir="2700000" dist="50800">
                <a:srgbClr val="000000">
                  <a:alpha val="40000"/>
                </a:srgbClr>
              </a:outerShdw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199;g2aa37ea10a6_0_380"/>
            <p:cNvSpPr/>
            <p:nvPr/>
          </p:nvSpPr>
          <p:spPr>
            <a:xfrm>
              <a:off x="6625864" y="2559253"/>
              <a:ext cx="3814661" cy="727143"/>
            </a:xfrm>
            <a:custGeom>
              <a:rect b="b" l="l" r="r" t="t"/>
              <a:pathLst>
                <a:path extrusionOk="0" h="727143" w="3814661">
                  <a:moveTo>
                    <a:pt x="208840" y="128372"/>
                  </a:moveTo>
                  <a:cubicBezTo>
                    <a:pt x="244544" y="125986"/>
                    <a:pt x="264563" y="204678"/>
                    <a:pt x="307395" y="247516"/>
                  </a:cubicBezTo>
                  <a:cubicBezTo>
                    <a:pt x="356347" y="296474"/>
                    <a:pt x="345705" y="443348"/>
                    <a:pt x="343577" y="471020"/>
                  </a:cubicBezTo>
                  <a:cubicBezTo>
                    <a:pt x="341714" y="493370"/>
                    <a:pt x="453917" y="664024"/>
                    <a:pt x="499107" y="717746"/>
                  </a:cubicBezTo>
                  <a:lnTo>
                    <a:pt x="508283" y="727143"/>
                  </a:lnTo>
                  <a:lnTo>
                    <a:pt x="271015" y="727143"/>
                  </a:lnTo>
                  <a:lnTo>
                    <a:pt x="270981" y="727084"/>
                  </a:lnTo>
                  <a:cubicBezTo>
                    <a:pt x="243812" y="679224"/>
                    <a:pt x="221730" y="639712"/>
                    <a:pt x="209492" y="617894"/>
                  </a:cubicBezTo>
                  <a:cubicBezTo>
                    <a:pt x="158413" y="528492"/>
                    <a:pt x="147771" y="543392"/>
                    <a:pt x="62638" y="471020"/>
                  </a:cubicBezTo>
                  <a:cubicBezTo>
                    <a:pt x="-20367" y="396518"/>
                    <a:pt x="3045" y="366718"/>
                    <a:pt x="3045" y="345432"/>
                  </a:cubicBezTo>
                  <a:cubicBezTo>
                    <a:pt x="3045" y="324146"/>
                    <a:pt x="43483" y="273059"/>
                    <a:pt x="58381" y="258159"/>
                  </a:cubicBezTo>
                  <a:cubicBezTo>
                    <a:pt x="75408" y="243259"/>
                    <a:pt x="120103" y="209201"/>
                    <a:pt x="130744" y="192172"/>
                  </a:cubicBezTo>
                  <a:cubicBezTo>
                    <a:pt x="141386" y="175143"/>
                    <a:pt x="158413" y="158115"/>
                    <a:pt x="171182" y="151729"/>
                  </a:cubicBezTo>
                  <a:cubicBezTo>
                    <a:pt x="183952" y="145343"/>
                    <a:pt x="192466" y="134700"/>
                    <a:pt x="192466" y="134700"/>
                  </a:cubicBezTo>
                  <a:cubicBezTo>
                    <a:pt x="198319" y="130709"/>
                    <a:pt x="203740" y="128713"/>
                    <a:pt x="208840" y="128372"/>
                  </a:cubicBezTo>
                  <a:close/>
                  <a:moveTo>
                    <a:pt x="3272174" y="0"/>
                  </a:moveTo>
                  <a:lnTo>
                    <a:pt x="3781283" y="0"/>
                  </a:lnTo>
                  <a:lnTo>
                    <a:pt x="3784845" y="3424"/>
                  </a:lnTo>
                  <a:cubicBezTo>
                    <a:pt x="3792394" y="15098"/>
                    <a:pt x="3797316" y="28801"/>
                    <a:pt x="3799976" y="45297"/>
                  </a:cubicBezTo>
                  <a:cubicBezTo>
                    <a:pt x="3808489" y="111284"/>
                    <a:pt x="3838286" y="243258"/>
                    <a:pt x="3776564" y="307116"/>
                  </a:cubicBezTo>
                  <a:cubicBezTo>
                    <a:pt x="3716971" y="370974"/>
                    <a:pt x="3682918" y="315630"/>
                    <a:pt x="3638223" y="300730"/>
                  </a:cubicBezTo>
                  <a:cubicBezTo>
                    <a:pt x="3595656" y="285830"/>
                    <a:pt x="3565860" y="256029"/>
                    <a:pt x="3521165" y="253901"/>
                  </a:cubicBezTo>
                  <a:cubicBezTo>
                    <a:pt x="3478598" y="249644"/>
                    <a:pt x="3382824" y="96384"/>
                    <a:pt x="3329616" y="43169"/>
                  </a:cubicBezTo>
                  <a:cubicBezTo>
                    <a:pt x="3316314" y="29333"/>
                    <a:pt x="3301815" y="17493"/>
                    <a:pt x="3285287" y="6816"/>
                  </a:cubicBezTo>
                  <a:close/>
                  <a:moveTo>
                    <a:pt x="773176" y="0"/>
                  </a:moveTo>
                  <a:lnTo>
                    <a:pt x="2172306" y="0"/>
                  </a:lnTo>
                  <a:lnTo>
                    <a:pt x="2159686" y="3478"/>
                  </a:lnTo>
                  <a:cubicBezTo>
                    <a:pt x="2116538" y="14366"/>
                    <a:pt x="2084014" y="19754"/>
                    <a:pt x="2076033" y="19754"/>
                  </a:cubicBezTo>
                  <a:cubicBezTo>
                    <a:pt x="2052621" y="19754"/>
                    <a:pt x="2039851" y="38912"/>
                    <a:pt x="2063263" y="92127"/>
                  </a:cubicBezTo>
                  <a:cubicBezTo>
                    <a:pt x="2084546" y="145342"/>
                    <a:pt x="2312277" y="524234"/>
                    <a:pt x="2354843" y="717937"/>
                  </a:cubicBezTo>
                  <a:lnTo>
                    <a:pt x="2357396" y="727142"/>
                  </a:lnTo>
                  <a:lnTo>
                    <a:pt x="1252707" y="727142"/>
                  </a:lnTo>
                  <a:lnTo>
                    <a:pt x="1246419" y="721812"/>
                  </a:lnTo>
                  <a:cubicBezTo>
                    <a:pt x="1185662" y="670176"/>
                    <a:pt x="1139570" y="630664"/>
                    <a:pt x="1139570" y="630664"/>
                  </a:cubicBezTo>
                  <a:cubicBezTo>
                    <a:pt x="1139570" y="630664"/>
                    <a:pt x="1139570" y="630664"/>
                    <a:pt x="1124672" y="645564"/>
                  </a:cubicBezTo>
                  <a:cubicBezTo>
                    <a:pt x="1124140" y="648757"/>
                    <a:pt x="1103655" y="675498"/>
                    <a:pt x="1071962" y="714977"/>
                  </a:cubicBezTo>
                  <a:lnTo>
                    <a:pt x="1062065" y="727142"/>
                  </a:lnTo>
                  <a:lnTo>
                    <a:pt x="676901" y="727142"/>
                  </a:lnTo>
                  <a:lnTo>
                    <a:pt x="686769" y="711950"/>
                  </a:lnTo>
                  <a:cubicBezTo>
                    <a:pt x="728272" y="652881"/>
                    <a:pt x="755407" y="642903"/>
                    <a:pt x="796910" y="602992"/>
                  </a:cubicBezTo>
                  <a:cubicBezTo>
                    <a:pt x="852246" y="547649"/>
                    <a:pt x="877786" y="549777"/>
                    <a:pt x="903326" y="422061"/>
                  </a:cubicBezTo>
                  <a:cubicBezTo>
                    <a:pt x="906785" y="406097"/>
                    <a:pt x="912272" y="390165"/>
                    <a:pt x="919226" y="374508"/>
                  </a:cubicBezTo>
                  <a:lnTo>
                    <a:pt x="940070" y="335775"/>
                  </a:lnTo>
                  <a:lnTo>
                    <a:pt x="943930" y="328602"/>
                  </a:lnTo>
                  <a:cubicBezTo>
                    <a:pt x="999899" y="239400"/>
                    <a:pt x="1088490" y="168757"/>
                    <a:pt x="1088490" y="168757"/>
                  </a:cubicBezTo>
                  <a:cubicBezTo>
                    <a:pt x="1088490" y="168757"/>
                    <a:pt x="1056565" y="113413"/>
                    <a:pt x="1013999" y="81484"/>
                  </a:cubicBezTo>
                  <a:cubicBezTo>
                    <a:pt x="992716" y="65520"/>
                    <a:pt x="972497" y="67116"/>
                    <a:pt x="950947" y="73236"/>
                  </a:cubicBezTo>
                  <a:lnTo>
                    <a:pt x="940071" y="76776"/>
                  </a:lnTo>
                  <a:lnTo>
                    <a:pt x="940071" y="76777"/>
                  </a:lnTo>
                  <a:lnTo>
                    <a:pt x="917328" y="84179"/>
                  </a:lnTo>
                  <a:cubicBezTo>
                    <a:pt x="905589" y="87871"/>
                    <a:pt x="893218" y="91064"/>
                    <a:pt x="879916" y="92128"/>
                  </a:cubicBezTo>
                  <a:cubicBezTo>
                    <a:pt x="824579" y="96385"/>
                    <a:pt x="811809" y="62327"/>
                    <a:pt x="805424" y="43170"/>
                  </a:cubicBezTo>
                  <a:cubicBezTo>
                    <a:pt x="799039" y="24012"/>
                    <a:pt x="786269" y="13369"/>
                    <a:pt x="773499" y="598"/>
                  </a:cubicBezTo>
                  <a:close/>
                </a:path>
              </a:pathLst>
            </a:custGeom>
            <a:solidFill>
              <a:srgbClr val="4CCD93"/>
            </a:solidFill>
            <a:ln>
              <a:noFill/>
            </a:ln>
            <a:effectLst>
              <a:outerShdw blurRad="101600" rotWithShape="0" algn="tl" dir="2700000" dist="50800">
                <a:srgbClr val="000000">
                  <a:alpha val="40000"/>
                </a:srgbClr>
              </a:outerShdw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200;g2aa37ea10a6_0_380"/>
            <p:cNvSpPr/>
            <p:nvPr/>
          </p:nvSpPr>
          <p:spPr>
            <a:xfrm>
              <a:off x="7297396" y="1832111"/>
              <a:ext cx="3109751" cy="727142"/>
            </a:xfrm>
            <a:custGeom>
              <a:rect b="b" l="l" r="r" t="t"/>
              <a:pathLst>
                <a:path extrusionOk="0" h="727142" w="3109751">
                  <a:moveTo>
                    <a:pt x="326667" y="0"/>
                  </a:moveTo>
                  <a:cubicBezTo>
                    <a:pt x="393547" y="1485"/>
                    <a:pt x="462185" y="21041"/>
                    <a:pt x="521246" y="65742"/>
                  </a:cubicBezTo>
                  <a:cubicBezTo>
                    <a:pt x="678742" y="187073"/>
                    <a:pt x="672357" y="338204"/>
                    <a:pt x="640432" y="431862"/>
                  </a:cubicBezTo>
                  <a:cubicBezTo>
                    <a:pt x="608507" y="527650"/>
                    <a:pt x="772388" y="589379"/>
                    <a:pt x="772388" y="589379"/>
                  </a:cubicBezTo>
                  <a:cubicBezTo>
                    <a:pt x="802185" y="595765"/>
                    <a:pt x="836238" y="595765"/>
                    <a:pt x="893703" y="574479"/>
                  </a:cubicBezTo>
                  <a:cubicBezTo>
                    <a:pt x="949039" y="551064"/>
                    <a:pt x="955424" y="517007"/>
                    <a:pt x="1044814" y="457406"/>
                  </a:cubicBezTo>
                  <a:cubicBezTo>
                    <a:pt x="1132075" y="397805"/>
                    <a:pt x="1323625" y="419091"/>
                    <a:pt x="1323625" y="419091"/>
                  </a:cubicBezTo>
                  <a:cubicBezTo>
                    <a:pt x="1323625" y="393547"/>
                    <a:pt x="1393859" y="374390"/>
                    <a:pt x="1425784" y="374390"/>
                  </a:cubicBezTo>
                  <a:cubicBezTo>
                    <a:pt x="1457709" y="374390"/>
                    <a:pt x="1636488" y="306275"/>
                    <a:pt x="1800369" y="267960"/>
                  </a:cubicBezTo>
                  <a:cubicBezTo>
                    <a:pt x="1964250" y="229645"/>
                    <a:pt x="2100463" y="261574"/>
                    <a:pt x="2147286" y="289246"/>
                  </a:cubicBezTo>
                  <a:cubicBezTo>
                    <a:pt x="2194109" y="319046"/>
                    <a:pt x="2541026" y="482949"/>
                    <a:pt x="2690009" y="570222"/>
                  </a:cubicBezTo>
                  <a:cubicBezTo>
                    <a:pt x="2838992" y="659623"/>
                    <a:pt x="2856018" y="634080"/>
                    <a:pt x="2964562" y="659623"/>
                  </a:cubicBezTo>
                  <a:cubicBezTo>
                    <a:pt x="3017770" y="672395"/>
                    <a:pt x="3056080" y="684103"/>
                    <a:pt x="3082419" y="700865"/>
                  </a:cubicBezTo>
                  <a:lnTo>
                    <a:pt x="3109751" y="727142"/>
                  </a:lnTo>
                  <a:lnTo>
                    <a:pt x="2600642" y="727142"/>
                  </a:lnTo>
                  <a:lnTo>
                    <a:pt x="2557255" y="704590"/>
                  </a:lnTo>
                  <a:cubicBezTo>
                    <a:pt x="2514422" y="686231"/>
                    <a:pt x="2460150" y="669202"/>
                    <a:pt x="2387787" y="646852"/>
                  </a:cubicBezTo>
                  <a:cubicBezTo>
                    <a:pt x="2243061" y="602151"/>
                    <a:pt x="2145158" y="580865"/>
                    <a:pt x="2062153" y="544679"/>
                  </a:cubicBezTo>
                  <a:cubicBezTo>
                    <a:pt x="1981277" y="510621"/>
                    <a:pt x="1945095" y="521264"/>
                    <a:pt x="1904657" y="521264"/>
                  </a:cubicBezTo>
                  <a:cubicBezTo>
                    <a:pt x="1864219" y="521264"/>
                    <a:pt x="1834422" y="551064"/>
                    <a:pt x="1728006" y="629823"/>
                  </a:cubicBezTo>
                  <a:cubicBezTo>
                    <a:pt x="1674798" y="669202"/>
                    <a:pt x="1599243" y="698470"/>
                    <a:pt x="1534329" y="717894"/>
                  </a:cubicBezTo>
                  <a:lnTo>
                    <a:pt x="1500774" y="727142"/>
                  </a:lnTo>
                  <a:lnTo>
                    <a:pt x="101644" y="727142"/>
                  </a:lnTo>
                  <a:lnTo>
                    <a:pt x="96680" y="717962"/>
                  </a:lnTo>
                  <a:cubicBezTo>
                    <a:pt x="94784" y="708183"/>
                    <a:pt x="100371" y="699004"/>
                    <a:pt x="89197" y="695811"/>
                  </a:cubicBezTo>
                  <a:cubicBezTo>
                    <a:pt x="74299" y="689425"/>
                    <a:pt x="63657" y="648981"/>
                    <a:pt x="63657" y="636210"/>
                  </a:cubicBezTo>
                  <a:cubicBezTo>
                    <a:pt x="63657" y="623438"/>
                    <a:pt x="63657" y="625567"/>
                    <a:pt x="29604" y="617052"/>
                  </a:cubicBezTo>
                  <a:cubicBezTo>
                    <a:pt x="-6577" y="608538"/>
                    <a:pt x="46631" y="489336"/>
                    <a:pt x="44503" y="474436"/>
                  </a:cubicBezTo>
                  <a:cubicBezTo>
                    <a:pt x="42374" y="459535"/>
                    <a:pt x="16834" y="470178"/>
                    <a:pt x="4064" y="431863"/>
                  </a:cubicBezTo>
                  <a:cubicBezTo>
                    <a:pt x="-8706" y="393548"/>
                    <a:pt x="8321" y="182816"/>
                    <a:pt x="59401" y="110444"/>
                  </a:cubicBezTo>
                  <a:cubicBezTo>
                    <a:pt x="98775" y="58293"/>
                    <a:pt x="174863" y="17317"/>
                    <a:pt x="260793" y="4279"/>
                  </a:cubicBezTo>
                  <a:lnTo>
                    <a:pt x="268538" y="3776"/>
                  </a:lnTo>
                  <a:lnTo>
                    <a:pt x="268538" y="3775"/>
                  </a:lnTo>
                  <a:lnTo>
                    <a:pt x="326667" y="0"/>
                  </a:lnTo>
                  <a:close/>
                </a:path>
              </a:pathLst>
            </a:custGeom>
            <a:solidFill>
              <a:srgbClr val="149062"/>
            </a:solidFill>
            <a:ln>
              <a:noFill/>
            </a:ln>
            <a:effectLst>
              <a:outerShdw blurRad="101600" rotWithShape="0" algn="tl" dir="2700000" dist="50800">
                <a:srgbClr val="000000">
                  <a:alpha val="40000"/>
                </a:srgbClr>
              </a:outerShdw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201;g2aa37ea10a6_0_380"/>
            <p:cNvSpPr/>
            <p:nvPr/>
          </p:nvSpPr>
          <p:spPr>
            <a:xfrm>
              <a:off x="7777040" y="4013538"/>
              <a:ext cx="1816641" cy="727142"/>
            </a:xfrm>
            <a:custGeom>
              <a:rect b="b" l="l" r="r" t="t"/>
              <a:pathLst>
                <a:path extrusionOk="0" h="727142" w="1816641">
                  <a:moveTo>
                    <a:pt x="537254" y="0"/>
                  </a:moveTo>
                  <a:lnTo>
                    <a:pt x="1632953" y="0"/>
                  </a:lnTo>
                  <a:lnTo>
                    <a:pt x="1635513" y="15757"/>
                  </a:lnTo>
                  <a:cubicBezTo>
                    <a:pt x="1645494" y="186470"/>
                    <a:pt x="1531429" y="287512"/>
                    <a:pt x="1531429" y="287512"/>
                  </a:cubicBezTo>
                  <a:cubicBezTo>
                    <a:pt x="1638378" y="391281"/>
                    <a:pt x="1753706" y="590838"/>
                    <a:pt x="1807380" y="705683"/>
                  </a:cubicBezTo>
                  <a:lnTo>
                    <a:pt x="1816641" y="727142"/>
                  </a:lnTo>
                  <a:lnTo>
                    <a:pt x="1285399" y="727142"/>
                  </a:lnTo>
                  <a:lnTo>
                    <a:pt x="1234262" y="682102"/>
                  </a:lnTo>
                  <a:cubicBezTo>
                    <a:pt x="1125984" y="586581"/>
                    <a:pt x="1031273" y="502501"/>
                    <a:pt x="1031273" y="502501"/>
                  </a:cubicBezTo>
                  <a:cubicBezTo>
                    <a:pt x="967423" y="534430"/>
                    <a:pt x="441727" y="549330"/>
                    <a:pt x="441727" y="549330"/>
                  </a:cubicBezTo>
                  <a:cubicBezTo>
                    <a:pt x="470992" y="570084"/>
                    <a:pt x="495467" y="597756"/>
                    <a:pt x="516152" y="629120"/>
                  </a:cubicBezTo>
                  <a:lnTo>
                    <a:pt x="565844" y="727142"/>
                  </a:lnTo>
                  <a:lnTo>
                    <a:pt x="108513" y="727142"/>
                  </a:lnTo>
                  <a:lnTo>
                    <a:pt x="37346" y="600417"/>
                  </a:lnTo>
                  <a:cubicBezTo>
                    <a:pt x="-62686" y="398199"/>
                    <a:pt x="62885" y="259840"/>
                    <a:pt x="126735" y="234296"/>
                  </a:cubicBezTo>
                  <a:cubicBezTo>
                    <a:pt x="188457" y="208753"/>
                    <a:pt x="309771" y="78908"/>
                    <a:pt x="428957" y="38465"/>
                  </a:cubicBezTo>
                  <a:cubicBezTo>
                    <a:pt x="458754" y="28354"/>
                    <a:pt x="494935" y="15449"/>
                    <a:pt x="532447" y="1780"/>
                  </a:cubicBezTo>
                  <a:lnTo>
                    <a:pt x="537254" y="0"/>
                  </a:lnTo>
                  <a:close/>
                </a:path>
              </a:pathLst>
            </a:custGeom>
            <a:solidFill>
              <a:srgbClr val="323F4F"/>
            </a:solidFill>
            <a:ln>
              <a:noFill/>
            </a:ln>
            <a:effectLst>
              <a:outerShdw blurRad="101600" rotWithShape="0" algn="tl" dir="2700000" dist="50800">
                <a:srgbClr val="000000">
                  <a:alpha val="40000"/>
                </a:srgbClr>
              </a:outerShdw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g2aa37ea10a6_0_380"/>
            <p:cNvSpPr/>
            <p:nvPr/>
          </p:nvSpPr>
          <p:spPr>
            <a:xfrm>
              <a:off x="6896879" y="3286394"/>
              <a:ext cx="2513114" cy="727144"/>
            </a:xfrm>
            <a:custGeom>
              <a:rect b="b" l="l" r="r" t="t"/>
              <a:pathLst>
                <a:path extrusionOk="0" h="727144" w="2513114">
                  <a:moveTo>
                    <a:pt x="981692" y="1"/>
                  </a:moveTo>
                  <a:lnTo>
                    <a:pt x="2086381" y="1"/>
                  </a:lnTo>
                  <a:lnTo>
                    <a:pt x="2102655" y="58691"/>
                  </a:lnTo>
                  <a:cubicBezTo>
                    <a:pt x="2151103" y="208014"/>
                    <a:pt x="2229087" y="294389"/>
                    <a:pt x="2292404" y="333502"/>
                  </a:cubicBezTo>
                  <a:cubicBezTo>
                    <a:pt x="2364767" y="378202"/>
                    <a:pt x="2447772" y="446318"/>
                    <a:pt x="2503108" y="665564"/>
                  </a:cubicBezTo>
                  <a:lnTo>
                    <a:pt x="2513114" y="727144"/>
                  </a:lnTo>
                  <a:lnTo>
                    <a:pt x="1417415" y="727144"/>
                  </a:lnTo>
                  <a:lnTo>
                    <a:pt x="1524079" y="687648"/>
                  </a:lnTo>
                  <a:cubicBezTo>
                    <a:pt x="1594314" y="661307"/>
                    <a:pt x="1649650" y="640021"/>
                    <a:pt x="1649650" y="640021"/>
                  </a:cubicBezTo>
                  <a:cubicBezTo>
                    <a:pt x="1649650" y="640021"/>
                    <a:pt x="1317632" y="269643"/>
                    <a:pt x="1255910" y="227071"/>
                  </a:cubicBezTo>
                  <a:cubicBezTo>
                    <a:pt x="1226114" y="205785"/>
                    <a:pt x="1129275" y="124898"/>
                    <a:pt x="1039885" y="49332"/>
                  </a:cubicBezTo>
                  <a:close/>
                  <a:moveTo>
                    <a:pt x="0" y="0"/>
                  </a:moveTo>
                  <a:lnTo>
                    <a:pt x="237268" y="0"/>
                  </a:lnTo>
                  <a:lnTo>
                    <a:pt x="242828" y="5695"/>
                  </a:lnTo>
                  <a:cubicBezTo>
                    <a:pt x="268368" y="22724"/>
                    <a:pt x="368399" y="63168"/>
                    <a:pt x="368399" y="63168"/>
                  </a:cubicBezTo>
                  <a:cubicBezTo>
                    <a:pt x="377445" y="46405"/>
                    <a:pt x="385825" y="31738"/>
                    <a:pt x="393673" y="18800"/>
                  </a:cubicBezTo>
                  <a:lnTo>
                    <a:pt x="405886" y="0"/>
                  </a:lnTo>
                  <a:lnTo>
                    <a:pt x="791050" y="0"/>
                  </a:lnTo>
                  <a:lnTo>
                    <a:pt x="746097" y="55256"/>
                  </a:lnTo>
                  <a:cubicBezTo>
                    <a:pt x="725741" y="80014"/>
                    <a:pt x="703676" y="106605"/>
                    <a:pt x="680996" y="133678"/>
                  </a:cubicBezTo>
                  <a:lnTo>
                    <a:pt x="669055" y="147793"/>
                  </a:lnTo>
                  <a:lnTo>
                    <a:pt x="612204" y="214993"/>
                  </a:lnTo>
                  <a:cubicBezTo>
                    <a:pt x="543753" y="295053"/>
                    <a:pt x="479604" y="367292"/>
                    <a:pt x="449275" y="395230"/>
                  </a:cubicBezTo>
                  <a:cubicBezTo>
                    <a:pt x="370527" y="467603"/>
                    <a:pt x="310934" y="456960"/>
                    <a:pt x="253469" y="403745"/>
                  </a:cubicBezTo>
                  <a:cubicBezTo>
                    <a:pt x="216224" y="369155"/>
                    <a:pt x="121613" y="211505"/>
                    <a:pt x="43942" y="76825"/>
                  </a:cubicBezTo>
                  <a:close/>
                </a:path>
              </a:pathLst>
            </a:custGeom>
            <a:solidFill>
              <a:srgbClr val="404E5C"/>
            </a:solidFill>
            <a:ln>
              <a:noFill/>
            </a:ln>
            <a:effectLst>
              <a:outerShdw blurRad="101600" rotWithShape="0" algn="tl" dir="2700000" dist="50800">
                <a:srgbClr val="000000">
                  <a:alpha val="40000"/>
                </a:srgbClr>
              </a:outerShdw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g2aa37ea10a6_0_380"/>
            <p:cNvSpPr/>
            <p:nvPr/>
          </p:nvSpPr>
          <p:spPr>
            <a:xfrm>
              <a:off x="8125823" y="5467824"/>
              <a:ext cx="2385161" cy="727143"/>
            </a:xfrm>
            <a:custGeom>
              <a:rect b="b" l="l" r="r" t="t"/>
              <a:pathLst>
                <a:path extrusionOk="0" h="727143" w="2385161">
                  <a:moveTo>
                    <a:pt x="1826774" y="0"/>
                  </a:moveTo>
                  <a:lnTo>
                    <a:pt x="2091339" y="0"/>
                  </a:lnTo>
                  <a:lnTo>
                    <a:pt x="2091342" y="3"/>
                  </a:lnTo>
                  <a:cubicBezTo>
                    <a:pt x="2107138" y="17132"/>
                    <a:pt x="2116982" y="27376"/>
                    <a:pt x="2116982" y="27376"/>
                  </a:cubicBezTo>
                  <a:cubicBezTo>
                    <a:pt x="2116982" y="27376"/>
                    <a:pt x="2116982" y="27376"/>
                    <a:pt x="2129752" y="27376"/>
                  </a:cubicBezTo>
                  <a:cubicBezTo>
                    <a:pt x="2142522" y="27376"/>
                    <a:pt x="2155292" y="72077"/>
                    <a:pt x="2185088" y="76334"/>
                  </a:cubicBezTo>
                  <a:cubicBezTo>
                    <a:pt x="2217013" y="78462"/>
                    <a:pt x="2259580" y="76334"/>
                    <a:pt x="2351097" y="125292"/>
                  </a:cubicBezTo>
                  <a:cubicBezTo>
                    <a:pt x="2440487" y="176378"/>
                    <a:pt x="2331942" y="299837"/>
                    <a:pt x="2276606" y="365824"/>
                  </a:cubicBezTo>
                  <a:cubicBezTo>
                    <a:pt x="2223398" y="431811"/>
                    <a:pt x="2274478" y="510570"/>
                    <a:pt x="2182960" y="627643"/>
                  </a:cubicBezTo>
                  <a:cubicBezTo>
                    <a:pt x="2091442" y="744716"/>
                    <a:pt x="1991410" y="744716"/>
                    <a:pt x="1959486" y="697887"/>
                  </a:cubicBezTo>
                  <a:cubicBezTo>
                    <a:pt x="1927561" y="648929"/>
                    <a:pt x="1991410" y="623386"/>
                    <a:pt x="2010566" y="587199"/>
                  </a:cubicBezTo>
                  <a:cubicBezTo>
                    <a:pt x="2027592" y="548884"/>
                    <a:pt x="2027592" y="378596"/>
                    <a:pt x="2027592" y="327509"/>
                  </a:cubicBezTo>
                  <a:cubicBezTo>
                    <a:pt x="2027592" y="278551"/>
                    <a:pt x="1987154" y="246622"/>
                    <a:pt x="1987154" y="221079"/>
                  </a:cubicBezTo>
                  <a:cubicBezTo>
                    <a:pt x="1987154" y="195536"/>
                    <a:pt x="1953101" y="104006"/>
                    <a:pt x="1889251" y="50790"/>
                  </a:cubicBezTo>
                  <a:cubicBezTo>
                    <a:pt x="1881536" y="44138"/>
                    <a:pt x="1872224" y="36389"/>
                    <a:pt x="1861558" y="27725"/>
                  </a:cubicBezTo>
                  <a:close/>
                  <a:moveTo>
                    <a:pt x="328683" y="0"/>
                  </a:moveTo>
                  <a:lnTo>
                    <a:pt x="570661" y="0"/>
                  </a:lnTo>
                  <a:lnTo>
                    <a:pt x="572882" y="5025"/>
                  </a:lnTo>
                  <a:cubicBezTo>
                    <a:pt x="584588" y="35889"/>
                    <a:pt x="595230" y="66754"/>
                    <a:pt x="612256" y="76333"/>
                  </a:cubicBezTo>
                  <a:cubicBezTo>
                    <a:pt x="648438" y="95490"/>
                    <a:pt x="665464" y="161477"/>
                    <a:pt x="746341" y="253007"/>
                  </a:cubicBezTo>
                  <a:cubicBezTo>
                    <a:pt x="825089" y="344537"/>
                    <a:pt x="722929" y="372209"/>
                    <a:pt x="499455" y="510569"/>
                  </a:cubicBezTo>
                  <a:cubicBezTo>
                    <a:pt x="275981" y="648928"/>
                    <a:pt x="20582" y="714915"/>
                    <a:pt x="3556" y="642542"/>
                  </a:cubicBezTo>
                  <a:cubicBezTo>
                    <a:pt x="-11343" y="570170"/>
                    <a:pt x="20582" y="521212"/>
                    <a:pt x="99330" y="482897"/>
                  </a:cubicBezTo>
                  <a:cubicBezTo>
                    <a:pt x="178078" y="444582"/>
                    <a:pt x="316419" y="182763"/>
                    <a:pt x="316419" y="182763"/>
                  </a:cubicBezTo>
                  <a:cubicBezTo>
                    <a:pt x="316419" y="182763"/>
                    <a:pt x="341959" y="142320"/>
                    <a:pt x="329189" y="97619"/>
                  </a:cubicBezTo>
                  <a:cubicBezTo>
                    <a:pt x="322804" y="75269"/>
                    <a:pt x="323336" y="47065"/>
                    <a:pt x="325465" y="24448"/>
                  </a:cubicBezTo>
                  <a:close/>
                </a:path>
              </a:pathLst>
            </a:custGeom>
            <a:solidFill>
              <a:srgbClr val="4CCD93"/>
            </a:solidFill>
            <a:ln>
              <a:noFill/>
            </a:ln>
            <a:effectLst>
              <a:outerShdw blurRad="101600" rotWithShape="0" algn="tl" dir="2700000" dist="50800">
                <a:srgbClr val="000000">
                  <a:alpha val="40000"/>
                </a:srgbClr>
              </a:outerShdw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204;g2aa37ea10a6_0_380"/>
            <p:cNvSpPr/>
            <p:nvPr/>
          </p:nvSpPr>
          <p:spPr>
            <a:xfrm>
              <a:off x="7885553" y="4740681"/>
              <a:ext cx="2331608" cy="727143"/>
            </a:xfrm>
            <a:custGeom>
              <a:rect b="b" l="l" r="r" t="t"/>
              <a:pathLst>
                <a:path extrusionOk="0" h="727143" w="2331608">
                  <a:moveTo>
                    <a:pt x="1176886" y="0"/>
                  </a:moveTo>
                  <a:lnTo>
                    <a:pt x="1708128" y="0"/>
                  </a:lnTo>
                  <a:lnTo>
                    <a:pt x="1720242" y="28069"/>
                  </a:lnTo>
                  <a:cubicBezTo>
                    <a:pt x="1725438" y="41668"/>
                    <a:pt x="1728597" y="52078"/>
                    <a:pt x="1729395" y="58464"/>
                  </a:cubicBezTo>
                  <a:cubicBezTo>
                    <a:pt x="1735780" y="109550"/>
                    <a:pt x="1757063" y="122322"/>
                    <a:pt x="1757063" y="122322"/>
                  </a:cubicBezTo>
                  <a:cubicBezTo>
                    <a:pt x="1931586" y="201080"/>
                    <a:pt x="2067799" y="364983"/>
                    <a:pt x="2133777" y="477799"/>
                  </a:cubicBezTo>
                  <a:cubicBezTo>
                    <a:pt x="2175013" y="548309"/>
                    <a:pt x="2251999" y="638775"/>
                    <a:pt x="2303939" y="696709"/>
                  </a:cubicBezTo>
                  <a:lnTo>
                    <a:pt x="2331608" y="727142"/>
                  </a:lnTo>
                  <a:lnTo>
                    <a:pt x="2067043" y="727142"/>
                  </a:lnTo>
                  <a:lnTo>
                    <a:pt x="2066003" y="726313"/>
                  </a:lnTo>
                  <a:cubicBezTo>
                    <a:pt x="1987188" y="664451"/>
                    <a:pt x="1868268" y="576247"/>
                    <a:pt x="1761320" y="501214"/>
                  </a:cubicBezTo>
                  <a:cubicBezTo>
                    <a:pt x="1618722" y="399041"/>
                    <a:pt x="1676187" y="439484"/>
                    <a:pt x="1593182" y="416069"/>
                  </a:cubicBezTo>
                  <a:cubicBezTo>
                    <a:pt x="1512306" y="390526"/>
                    <a:pt x="1478253" y="275581"/>
                    <a:pt x="1454841" y="250038"/>
                  </a:cubicBezTo>
                  <a:cubicBezTo>
                    <a:pt x="1433558" y="226623"/>
                    <a:pt x="1410146" y="203209"/>
                    <a:pt x="1410146" y="203209"/>
                  </a:cubicBezTo>
                  <a:cubicBezTo>
                    <a:pt x="1369442" y="168885"/>
                    <a:pt x="1290728" y="100138"/>
                    <a:pt x="1208234" y="27611"/>
                  </a:cubicBezTo>
                  <a:close/>
                  <a:moveTo>
                    <a:pt x="0" y="0"/>
                  </a:moveTo>
                  <a:lnTo>
                    <a:pt x="457331" y="0"/>
                  </a:lnTo>
                  <a:lnTo>
                    <a:pt x="459317" y="3918"/>
                  </a:lnTo>
                  <a:cubicBezTo>
                    <a:pt x="487518" y="74960"/>
                    <a:pt x="504544" y="147865"/>
                    <a:pt x="518378" y="196823"/>
                  </a:cubicBezTo>
                  <a:cubicBezTo>
                    <a:pt x="548175" y="294739"/>
                    <a:pt x="754622" y="665116"/>
                    <a:pt x="754622" y="665116"/>
                  </a:cubicBezTo>
                  <a:cubicBezTo>
                    <a:pt x="754622" y="665116"/>
                    <a:pt x="754622" y="665116"/>
                    <a:pt x="767392" y="660859"/>
                  </a:cubicBezTo>
                  <a:cubicBezTo>
                    <a:pt x="778034" y="665649"/>
                    <a:pt x="786547" y="675760"/>
                    <a:pt x="793863" y="688531"/>
                  </a:cubicBezTo>
                  <a:lnTo>
                    <a:pt x="810930" y="727143"/>
                  </a:lnTo>
                  <a:lnTo>
                    <a:pt x="568952" y="727143"/>
                  </a:lnTo>
                  <a:lnTo>
                    <a:pt x="569459" y="723287"/>
                  </a:lnTo>
                  <a:cubicBezTo>
                    <a:pt x="570656" y="716203"/>
                    <a:pt x="571587" y="711946"/>
                    <a:pt x="571587" y="711946"/>
                  </a:cubicBezTo>
                  <a:cubicBezTo>
                    <a:pt x="571587" y="711946"/>
                    <a:pt x="386422" y="471413"/>
                    <a:pt x="267236" y="341568"/>
                  </a:cubicBezTo>
                  <a:cubicBezTo>
                    <a:pt x="176251" y="245781"/>
                    <a:pt x="88856" y="144007"/>
                    <a:pt x="7747" y="13796"/>
                  </a:cubicBezTo>
                  <a:close/>
                </a:path>
              </a:pathLst>
            </a:custGeom>
            <a:solidFill>
              <a:srgbClr val="149062"/>
            </a:solidFill>
            <a:ln>
              <a:noFill/>
            </a:ln>
            <a:effectLst>
              <a:outerShdw blurRad="101600" rotWithShape="0" algn="tl" dir="2700000" dist="50800">
                <a:srgbClr val="000000">
                  <a:alpha val="40000"/>
                </a:srgbClr>
              </a:outerShdw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5" name="Google Shape;205;g2aa37ea10a6_0_380"/>
          <p:cNvSpPr txBox="1"/>
          <p:nvPr/>
        </p:nvSpPr>
        <p:spPr>
          <a:xfrm>
            <a:off x="1260000" y="3033600"/>
            <a:ext cx="46326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highlight>
                  <a:srgbClr val="F7F7F8"/>
                </a:highlight>
                <a:latin typeface="Arial"/>
                <a:ea typeface="Arial"/>
                <a:cs typeface="Arial"/>
                <a:sym typeface="Arial"/>
              </a:rPr>
              <a:t>Portability</a:t>
            </a:r>
            <a:endParaRPr b="0" i="0" sz="2000" u="none" cap="none" strike="noStrike">
              <a:solidFill>
                <a:srgbClr val="000000"/>
              </a:solidFill>
              <a:highlight>
                <a:srgbClr val="F7F7F8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6" name="Google Shape;206;g2aa37ea10a6_0_380"/>
          <p:cNvGrpSpPr/>
          <p:nvPr/>
        </p:nvGrpSpPr>
        <p:grpSpPr>
          <a:xfrm flipH="1">
            <a:off x="799106" y="3070649"/>
            <a:ext cx="373745" cy="242409"/>
            <a:chOff x="6625864" y="1832111"/>
            <a:chExt cx="6820169" cy="4367730"/>
          </a:xfrm>
        </p:grpSpPr>
        <p:sp>
          <p:nvSpPr>
            <p:cNvPr id="207" name="Google Shape;207;g2aa37ea10a6_0_380"/>
            <p:cNvSpPr/>
            <p:nvPr/>
          </p:nvSpPr>
          <p:spPr>
            <a:xfrm>
              <a:off x="8676705" y="2559254"/>
              <a:ext cx="4769328" cy="727142"/>
            </a:xfrm>
            <a:custGeom>
              <a:rect b="b" l="l" r="r" t="t"/>
              <a:pathLst>
                <a:path extrusionOk="0" h="727142" w="4769328">
                  <a:moveTo>
                    <a:pt x="121465" y="0"/>
                  </a:moveTo>
                  <a:lnTo>
                    <a:pt x="1221333" y="0"/>
                  </a:lnTo>
                  <a:lnTo>
                    <a:pt x="1234446" y="6816"/>
                  </a:lnTo>
                  <a:cubicBezTo>
                    <a:pt x="1250974" y="17493"/>
                    <a:pt x="1265473" y="29333"/>
                    <a:pt x="1278775" y="43169"/>
                  </a:cubicBezTo>
                  <a:cubicBezTo>
                    <a:pt x="1331983" y="96384"/>
                    <a:pt x="1427757" y="249644"/>
                    <a:pt x="1470324" y="253901"/>
                  </a:cubicBezTo>
                  <a:cubicBezTo>
                    <a:pt x="1515019" y="256029"/>
                    <a:pt x="1544815" y="285830"/>
                    <a:pt x="1587382" y="300730"/>
                  </a:cubicBezTo>
                  <a:cubicBezTo>
                    <a:pt x="1632077" y="315630"/>
                    <a:pt x="1666130" y="370974"/>
                    <a:pt x="1725723" y="307116"/>
                  </a:cubicBezTo>
                  <a:cubicBezTo>
                    <a:pt x="1787445" y="243258"/>
                    <a:pt x="1757648" y="111284"/>
                    <a:pt x="1749135" y="45297"/>
                  </a:cubicBezTo>
                  <a:cubicBezTo>
                    <a:pt x="1746475" y="28801"/>
                    <a:pt x="1741553" y="15098"/>
                    <a:pt x="1734004" y="3424"/>
                  </a:cubicBezTo>
                  <a:lnTo>
                    <a:pt x="1730442" y="0"/>
                  </a:lnTo>
                  <a:lnTo>
                    <a:pt x="4769328" y="0"/>
                  </a:lnTo>
                  <a:lnTo>
                    <a:pt x="4769328" y="727142"/>
                  </a:lnTo>
                  <a:lnTo>
                    <a:pt x="306555" y="727142"/>
                  </a:lnTo>
                  <a:lnTo>
                    <a:pt x="304002" y="717937"/>
                  </a:lnTo>
                  <a:cubicBezTo>
                    <a:pt x="261436" y="524234"/>
                    <a:pt x="33705" y="145342"/>
                    <a:pt x="12422" y="92127"/>
                  </a:cubicBezTo>
                  <a:cubicBezTo>
                    <a:pt x="-10990" y="38912"/>
                    <a:pt x="1780" y="19754"/>
                    <a:pt x="25192" y="19754"/>
                  </a:cubicBezTo>
                  <a:cubicBezTo>
                    <a:pt x="33173" y="19754"/>
                    <a:pt x="65697" y="14366"/>
                    <a:pt x="108845" y="3478"/>
                  </a:cubicBezTo>
                  <a:lnTo>
                    <a:pt x="121465" y="0"/>
                  </a:lnTo>
                  <a:close/>
                </a:path>
              </a:pathLst>
            </a:custGeom>
            <a:gradFill>
              <a:gsLst>
                <a:gs pos="0">
                  <a:srgbClr val="96E2C0"/>
                </a:gs>
                <a:gs pos="41000">
                  <a:srgbClr val="BEEDD8"/>
                </a:gs>
                <a:gs pos="83000">
                  <a:srgbClr val="D3F3E5"/>
                </a:gs>
                <a:gs pos="100000">
                  <a:srgbClr val="E9F8F1"/>
                </a:gs>
              </a:gsLst>
              <a:lin ang="0" scaled="0"/>
            </a:gradFill>
            <a:ln>
              <a:noFill/>
            </a:ln>
            <a:effectLst>
              <a:outerShdw blurRad="101600" rotWithShape="0" algn="tl" dir="2700000" dist="50800">
                <a:srgbClr val="000000">
                  <a:alpha val="40000"/>
                </a:srgbClr>
              </a:outerShdw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08;g2aa37ea10a6_0_380"/>
            <p:cNvSpPr/>
            <p:nvPr/>
          </p:nvSpPr>
          <p:spPr>
            <a:xfrm>
              <a:off x="7565934" y="1832112"/>
              <a:ext cx="5880099" cy="727143"/>
            </a:xfrm>
            <a:custGeom>
              <a:rect b="b" l="l" r="r" t="t"/>
              <a:pathLst>
                <a:path extrusionOk="0" h="727143" w="5880099">
                  <a:moveTo>
                    <a:pt x="1666414" y="520134"/>
                  </a:moveTo>
                  <a:cubicBezTo>
                    <a:pt x="1697442" y="518737"/>
                    <a:pt x="1732958" y="519137"/>
                    <a:pt x="1793615" y="544680"/>
                  </a:cubicBezTo>
                  <a:cubicBezTo>
                    <a:pt x="1876620" y="580866"/>
                    <a:pt x="1974523" y="602152"/>
                    <a:pt x="2119249" y="646853"/>
                  </a:cubicBezTo>
                  <a:cubicBezTo>
                    <a:pt x="2191612" y="669203"/>
                    <a:pt x="2245884" y="686232"/>
                    <a:pt x="2288717" y="704591"/>
                  </a:cubicBezTo>
                  <a:lnTo>
                    <a:pt x="2332104" y="727143"/>
                  </a:lnTo>
                  <a:lnTo>
                    <a:pt x="1232236" y="727143"/>
                  </a:lnTo>
                  <a:lnTo>
                    <a:pt x="1265791" y="717895"/>
                  </a:lnTo>
                  <a:cubicBezTo>
                    <a:pt x="1330705" y="698471"/>
                    <a:pt x="1406260" y="669203"/>
                    <a:pt x="1459468" y="629824"/>
                  </a:cubicBezTo>
                  <a:cubicBezTo>
                    <a:pt x="1565884" y="551065"/>
                    <a:pt x="1595681" y="521265"/>
                    <a:pt x="1636119" y="521265"/>
                  </a:cubicBezTo>
                  <a:cubicBezTo>
                    <a:pt x="1646229" y="521265"/>
                    <a:pt x="1656072" y="520600"/>
                    <a:pt x="1666414" y="520134"/>
                  </a:cubicBezTo>
                  <a:close/>
                  <a:moveTo>
                    <a:pt x="0" y="0"/>
                  </a:moveTo>
                  <a:lnTo>
                    <a:pt x="5880099" y="0"/>
                  </a:lnTo>
                  <a:lnTo>
                    <a:pt x="5880099" y="727143"/>
                  </a:lnTo>
                  <a:lnTo>
                    <a:pt x="2841213" y="727143"/>
                  </a:lnTo>
                  <a:lnTo>
                    <a:pt x="2813881" y="700866"/>
                  </a:lnTo>
                  <a:cubicBezTo>
                    <a:pt x="2787542" y="684104"/>
                    <a:pt x="2749232" y="672396"/>
                    <a:pt x="2696024" y="659624"/>
                  </a:cubicBezTo>
                  <a:cubicBezTo>
                    <a:pt x="2587480" y="634081"/>
                    <a:pt x="2570454" y="659624"/>
                    <a:pt x="2421471" y="570223"/>
                  </a:cubicBezTo>
                  <a:cubicBezTo>
                    <a:pt x="2272488" y="482950"/>
                    <a:pt x="1925571" y="319047"/>
                    <a:pt x="1878748" y="289247"/>
                  </a:cubicBezTo>
                  <a:cubicBezTo>
                    <a:pt x="1831925" y="261575"/>
                    <a:pt x="1695712" y="229646"/>
                    <a:pt x="1531831" y="267961"/>
                  </a:cubicBezTo>
                  <a:cubicBezTo>
                    <a:pt x="1367950" y="306276"/>
                    <a:pt x="1189171" y="374391"/>
                    <a:pt x="1157246" y="374391"/>
                  </a:cubicBezTo>
                  <a:cubicBezTo>
                    <a:pt x="1125321" y="374391"/>
                    <a:pt x="1055087" y="393548"/>
                    <a:pt x="1055087" y="419092"/>
                  </a:cubicBezTo>
                  <a:cubicBezTo>
                    <a:pt x="1055087" y="419092"/>
                    <a:pt x="863537" y="397806"/>
                    <a:pt x="776276" y="457407"/>
                  </a:cubicBezTo>
                  <a:cubicBezTo>
                    <a:pt x="686886" y="517008"/>
                    <a:pt x="680501" y="551065"/>
                    <a:pt x="625165" y="574480"/>
                  </a:cubicBezTo>
                  <a:cubicBezTo>
                    <a:pt x="567700" y="595766"/>
                    <a:pt x="533647" y="595766"/>
                    <a:pt x="503850" y="589380"/>
                  </a:cubicBezTo>
                  <a:cubicBezTo>
                    <a:pt x="503850" y="589380"/>
                    <a:pt x="339969" y="527651"/>
                    <a:pt x="371894" y="431863"/>
                  </a:cubicBezTo>
                  <a:cubicBezTo>
                    <a:pt x="403819" y="338205"/>
                    <a:pt x="410204" y="187074"/>
                    <a:pt x="252708" y="65743"/>
                  </a:cubicBezTo>
                  <a:cubicBezTo>
                    <a:pt x="193647" y="21042"/>
                    <a:pt x="125009" y="1486"/>
                    <a:pt x="58129" y="1"/>
                  </a:cubicBezTo>
                  <a:lnTo>
                    <a:pt x="0" y="3776"/>
                  </a:lnTo>
                  <a:close/>
                </a:path>
              </a:pathLst>
            </a:custGeom>
            <a:gradFill>
              <a:gsLst>
                <a:gs pos="0">
                  <a:srgbClr val="1CC083"/>
                </a:gs>
                <a:gs pos="41000">
                  <a:srgbClr val="65E9B8"/>
                </a:gs>
                <a:gs pos="83000">
                  <a:srgbClr val="98F0CF"/>
                </a:gs>
                <a:gs pos="100000">
                  <a:srgbClr val="CAF8E7"/>
                </a:gs>
              </a:gsLst>
              <a:lin ang="0" scaled="0"/>
            </a:gradFill>
            <a:ln>
              <a:noFill/>
            </a:ln>
            <a:effectLst>
              <a:outerShdw blurRad="101600" rotWithShape="0" algn="tl" dir="2700000" dist="50800">
                <a:srgbClr val="000000">
                  <a:alpha val="40000"/>
                </a:srgbClr>
              </a:outerShdw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09;g2aa37ea10a6_0_380"/>
            <p:cNvSpPr/>
            <p:nvPr/>
          </p:nvSpPr>
          <p:spPr>
            <a:xfrm>
              <a:off x="9898038" y="2559254"/>
              <a:ext cx="542487" cy="337204"/>
            </a:xfrm>
            <a:custGeom>
              <a:rect b="b" l="l" r="r" t="t"/>
              <a:pathLst>
                <a:path extrusionOk="0" h="337204" w="542487">
                  <a:moveTo>
                    <a:pt x="0" y="0"/>
                  </a:moveTo>
                  <a:lnTo>
                    <a:pt x="509109" y="0"/>
                  </a:lnTo>
                  <a:lnTo>
                    <a:pt x="512671" y="3424"/>
                  </a:lnTo>
                  <a:cubicBezTo>
                    <a:pt x="520220" y="15098"/>
                    <a:pt x="525142" y="28801"/>
                    <a:pt x="527802" y="45297"/>
                  </a:cubicBezTo>
                  <a:cubicBezTo>
                    <a:pt x="536315" y="111284"/>
                    <a:pt x="566112" y="243258"/>
                    <a:pt x="504390" y="307116"/>
                  </a:cubicBezTo>
                  <a:cubicBezTo>
                    <a:pt x="444797" y="370974"/>
                    <a:pt x="410744" y="315630"/>
                    <a:pt x="366049" y="300730"/>
                  </a:cubicBezTo>
                  <a:cubicBezTo>
                    <a:pt x="323482" y="285830"/>
                    <a:pt x="293686" y="256029"/>
                    <a:pt x="248991" y="253901"/>
                  </a:cubicBezTo>
                  <a:cubicBezTo>
                    <a:pt x="206424" y="249644"/>
                    <a:pt x="110650" y="96384"/>
                    <a:pt x="57442" y="43169"/>
                  </a:cubicBezTo>
                  <a:cubicBezTo>
                    <a:pt x="44140" y="29333"/>
                    <a:pt x="29641" y="17493"/>
                    <a:pt x="13113" y="681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44546A"/>
            </a:solidFill>
            <a:ln>
              <a:noFill/>
            </a:ln>
            <a:effectLst>
              <a:outerShdw blurRad="101600" rotWithShape="0" algn="tl" dir="2700000" dist="50800">
                <a:srgbClr val="000000">
                  <a:alpha val="40000"/>
                </a:srgbClr>
              </a:outerShdw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210;g2aa37ea10a6_0_380"/>
            <p:cNvSpPr/>
            <p:nvPr/>
          </p:nvSpPr>
          <p:spPr>
            <a:xfrm>
              <a:off x="9308469" y="4013538"/>
              <a:ext cx="4137564" cy="727142"/>
            </a:xfrm>
            <a:custGeom>
              <a:rect b="b" l="l" r="r" t="t"/>
              <a:pathLst>
                <a:path extrusionOk="0" h="727142" w="4137564">
                  <a:moveTo>
                    <a:pt x="101524" y="0"/>
                  </a:moveTo>
                  <a:lnTo>
                    <a:pt x="4137564" y="0"/>
                  </a:lnTo>
                  <a:lnTo>
                    <a:pt x="4137564" y="727142"/>
                  </a:lnTo>
                  <a:lnTo>
                    <a:pt x="285212" y="727142"/>
                  </a:lnTo>
                  <a:lnTo>
                    <a:pt x="275951" y="705685"/>
                  </a:lnTo>
                  <a:cubicBezTo>
                    <a:pt x="222277" y="590840"/>
                    <a:pt x="106949" y="391283"/>
                    <a:pt x="0" y="287514"/>
                  </a:cubicBezTo>
                  <a:cubicBezTo>
                    <a:pt x="0" y="287514"/>
                    <a:pt x="114065" y="186472"/>
                    <a:pt x="104084" y="15759"/>
                  </a:cubicBezTo>
                  <a:lnTo>
                    <a:pt x="101524" y="0"/>
                  </a:lnTo>
                  <a:close/>
                </a:path>
              </a:pathLst>
            </a:custGeom>
            <a:gradFill>
              <a:gsLst>
                <a:gs pos="0">
                  <a:srgbClr val="44546A"/>
                </a:gs>
                <a:gs pos="41000">
                  <a:srgbClr val="8296B0"/>
                </a:gs>
                <a:gs pos="83000">
                  <a:srgbClr val="ACB8CA"/>
                </a:gs>
                <a:gs pos="100000">
                  <a:srgbClr val="D5DBE5"/>
                </a:gs>
              </a:gsLst>
              <a:lin ang="0" scaled="0"/>
            </a:gradFill>
            <a:ln>
              <a:noFill/>
            </a:ln>
            <a:effectLst>
              <a:outerShdw blurRad="101600" rotWithShape="0" algn="tl" dir="2700000" dist="50800">
                <a:srgbClr val="000000">
                  <a:alpha val="40000"/>
                </a:srgbClr>
              </a:outerShdw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1;g2aa37ea10a6_0_380"/>
            <p:cNvSpPr/>
            <p:nvPr/>
          </p:nvSpPr>
          <p:spPr>
            <a:xfrm>
              <a:off x="8983260" y="3286397"/>
              <a:ext cx="4462773" cy="727141"/>
            </a:xfrm>
            <a:custGeom>
              <a:rect b="b" l="l" r="r" t="t"/>
              <a:pathLst>
                <a:path extrusionOk="0" h="727141" w="4462773">
                  <a:moveTo>
                    <a:pt x="0" y="0"/>
                  </a:moveTo>
                  <a:lnTo>
                    <a:pt x="4462773" y="0"/>
                  </a:lnTo>
                  <a:lnTo>
                    <a:pt x="4462773" y="727141"/>
                  </a:lnTo>
                  <a:lnTo>
                    <a:pt x="426733" y="727141"/>
                  </a:lnTo>
                  <a:lnTo>
                    <a:pt x="416727" y="665563"/>
                  </a:lnTo>
                  <a:cubicBezTo>
                    <a:pt x="361391" y="446317"/>
                    <a:pt x="278386" y="378201"/>
                    <a:pt x="206023" y="333501"/>
                  </a:cubicBezTo>
                  <a:cubicBezTo>
                    <a:pt x="142706" y="294388"/>
                    <a:pt x="64722" y="208013"/>
                    <a:pt x="16274" y="58690"/>
                  </a:cubicBez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56687C"/>
                </a:gs>
                <a:gs pos="41000">
                  <a:srgbClr val="93A3B5"/>
                </a:gs>
                <a:gs pos="83000">
                  <a:srgbClr val="B7C1CD"/>
                </a:gs>
                <a:gs pos="100000">
                  <a:srgbClr val="DBDFE5"/>
                </a:gs>
              </a:gsLst>
              <a:lin ang="0" scaled="0"/>
            </a:gradFill>
            <a:ln>
              <a:noFill/>
            </a:ln>
            <a:effectLst>
              <a:outerShdw blurRad="101600" rotWithShape="0" algn="tl" dir="2700000" dist="50800">
                <a:srgbClr val="000000">
                  <a:alpha val="40000"/>
                </a:srgbClr>
              </a:outerShdw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2;g2aa37ea10a6_0_380"/>
            <p:cNvSpPr/>
            <p:nvPr/>
          </p:nvSpPr>
          <p:spPr>
            <a:xfrm>
              <a:off x="10167877" y="5467819"/>
              <a:ext cx="3278156" cy="727142"/>
            </a:xfrm>
            <a:custGeom>
              <a:rect b="b" l="l" r="r" t="t"/>
              <a:pathLst>
                <a:path extrusionOk="0" h="727142" w="3278156">
                  <a:moveTo>
                    <a:pt x="0" y="0"/>
                  </a:moveTo>
                  <a:lnTo>
                    <a:pt x="3278156" y="0"/>
                  </a:lnTo>
                  <a:lnTo>
                    <a:pt x="3278156" y="727142"/>
                  </a:lnTo>
                  <a:lnTo>
                    <a:pt x="0" y="7271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6E2C0"/>
            </a:solidFill>
            <a:ln>
              <a:noFill/>
            </a:ln>
            <a:effectLst>
              <a:outerShdw blurRad="101600" rotWithShape="0" algn="tl" dir="2700000" dist="50800">
                <a:srgbClr val="000000">
                  <a:alpha val="40000"/>
                </a:srgbClr>
              </a:outerShdw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213;g2aa37ea10a6_0_380"/>
            <p:cNvSpPr/>
            <p:nvPr/>
          </p:nvSpPr>
          <p:spPr>
            <a:xfrm>
              <a:off x="9593681" y="4740681"/>
              <a:ext cx="3852352" cy="727139"/>
            </a:xfrm>
            <a:custGeom>
              <a:rect b="b" l="l" r="r" t="t"/>
              <a:pathLst>
                <a:path extrusionOk="0" h="727139" w="3852352">
                  <a:moveTo>
                    <a:pt x="0" y="0"/>
                  </a:moveTo>
                  <a:lnTo>
                    <a:pt x="3852352" y="0"/>
                  </a:lnTo>
                  <a:lnTo>
                    <a:pt x="3852352" y="727139"/>
                  </a:lnTo>
                  <a:lnTo>
                    <a:pt x="574196" y="727139"/>
                  </a:lnTo>
                  <a:lnTo>
                    <a:pt x="574196" y="672169"/>
                  </a:lnTo>
                  <a:lnTo>
                    <a:pt x="562128" y="658467"/>
                  </a:lnTo>
                  <a:cubicBezTo>
                    <a:pt x="514507" y="603389"/>
                    <a:pt x="458638" y="534209"/>
                    <a:pt x="425649" y="477801"/>
                  </a:cubicBezTo>
                  <a:cubicBezTo>
                    <a:pt x="359671" y="364985"/>
                    <a:pt x="223458" y="201082"/>
                    <a:pt x="48935" y="122324"/>
                  </a:cubicBezTo>
                  <a:cubicBezTo>
                    <a:pt x="48935" y="122324"/>
                    <a:pt x="27652" y="109552"/>
                    <a:pt x="21267" y="58466"/>
                  </a:cubicBezTo>
                  <a:cubicBezTo>
                    <a:pt x="20469" y="52080"/>
                    <a:pt x="17310" y="41670"/>
                    <a:pt x="12114" y="28071"/>
                  </a:cubicBez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1CC083"/>
                </a:gs>
                <a:gs pos="41000">
                  <a:srgbClr val="65E9B8"/>
                </a:gs>
                <a:gs pos="83000">
                  <a:srgbClr val="98F0CF"/>
                </a:gs>
                <a:gs pos="100000">
                  <a:srgbClr val="CAF8E7"/>
                </a:gs>
              </a:gsLst>
              <a:lin ang="0" scaled="0"/>
            </a:gradFill>
            <a:ln>
              <a:noFill/>
            </a:ln>
            <a:effectLst>
              <a:outerShdw blurRad="101600" rotWithShape="0" algn="tl" dir="2700000" dist="50800">
                <a:srgbClr val="000000">
                  <a:alpha val="40000"/>
                </a:srgbClr>
              </a:outerShdw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214;g2aa37ea10a6_0_380"/>
            <p:cNvSpPr/>
            <p:nvPr/>
          </p:nvSpPr>
          <p:spPr>
            <a:xfrm>
              <a:off x="10167877" y="6194962"/>
              <a:ext cx="3278156" cy="4879"/>
            </a:xfrm>
            <a:custGeom>
              <a:rect b="b" l="l" r="r" t="t"/>
              <a:pathLst>
                <a:path extrusionOk="0" h="4879" w="3278156">
                  <a:moveTo>
                    <a:pt x="0" y="0"/>
                  </a:moveTo>
                  <a:lnTo>
                    <a:pt x="3278156" y="0"/>
                  </a:lnTo>
                  <a:lnTo>
                    <a:pt x="3278156" y="5"/>
                  </a:lnTo>
                  <a:lnTo>
                    <a:pt x="3278156" y="4879"/>
                  </a:lnTo>
                  <a:lnTo>
                    <a:pt x="106250" y="4879"/>
                  </a:lnTo>
                  <a:lnTo>
                    <a:pt x="106250" y="4339"/>
                  </a:lnTo>
                  <a:lnTo>
                    <a:pt x="0" y="43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4546A"/>
            </a:solidFill>
            <a:ln>
              <a:noFill/>
            </a:ln>
            <a:effectLst>
              <a:outerShdw blurRad="101600" rotWithShape="0" algn="tl" dir="2700000" dist="50800">
                <a:srgbClr val="000000">
                  <a:alpha val="40000"/>
                </a:srgbClr>
              </a:outerShdw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215;g2aa37ea10a6_0_380"/>
            <p:cNvSpPr/>
            <p:nvPr/>
          </p:nvSpPr>
          <p:spPr>
            <a:xfrm>
              <a:off x="8125822" y="5963555"/>
              <a:ext cx="524062" cy="176511"/>
            </a:xfrm>
            <a:custGeom>
              <a:rect b="b" l="l" r="r" t="t"/>
              <a:pathLst>
                <a:path extrusionOk="0" h="176511" w="524062">
                  <a:moveTo>
                    <a:pt x="78469" y="0"/>
                  </a:moveTo>
                  <a:lnTo>
                    <a:pt x="524062" y="0"/>
                  </a:lnTo>
                  <a:lnTo>
                    <a:pt x="499455" y="14839"/>
                  </a:lnTo>
                  <a:cubicBezTo>
                    <a:pt x="275981" y="153198"/>
                    <a:pt x="20582" y="219185"/>
                    <a:pt x="3556" y="146812"/>
                  </a:cubicBezTo>
                  <a:cubicBezTo>
                    <a:pt x="-7618" y="92533"/>
                    <a:pt x="7546" y="51425"/>
                    <a:pt x="49048" y="18098"/>
                  </a:cubicBezTo>
                  <a:lnTo>
                    <a:pt x="78469" y="0"/>
                  </a:lnTo>
                  <a:close/>
                </a:path>
              </a:pathLst>
            </a:custGeom>
            <a:solidFill>
              <a:srgbClr val="44546A"/>
            </a:solidFill>
            <a:ln>
              <a:noFill/>
            </a:ln>
            <a:effectLst>
              <a:outerShdw blurRad="101600" rotWithShape="0" algn="tl" dir="2700000" dist="50800">
                <a:srgbClr val="000000">
                  <a:alpha val="40000"/>
                </a:srgbClr>
              </a:outerShdw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216;g2aa37ea10a6_0_380"/>
            <p:cNvSpPr/>
            <p:nvPr/>
          </p:nvSpPr>
          <p:spPr>
            <a:xfrm>
              <a:off x="10076515" y="5963554"/>
              <a:ext cx="197612" cy="231412"/>
            </a:xfrm>
            <a:custGeom>
              <a:rect b="b" l="l" r="r" t="t"/>
              <a:pathLst>
                <a:path extrusionOk="0" h="231412" w="197612">
                  <a:moveTo>
                    <a:pt x="72522" y="0"/>
                  </a:moveTo>
                  <a:lnTo>
                    <a:pt x="197612" y="0"/>
                  </a:lnTo>
                  <a:lnTo>
                    <a:pt x="197612" y="170535"/>
                  </a:lnTo>
                  <a:lnTo>
                    <a:pt x="163229" y="198863"/>
                  </a:lnTo>
                  <a:cubicBezTo>
                    <a:pt x="94990" y="246058"/>
                    <a:pt x="32736" y="237278"/>
                    <a:pt x="8793" y="202156"/>
                  </a:cubicBezTo>
                  <a:cubicBezTo>
                    <a:pt x="-23132" y="153198"/>
                    <a:pt x="40717" y="127655"/>
                    <a:pt x="59873" y="91468"/>
                  </a:cubicBezTo>
                  <a:cubicBezTo>
                    <a:pt x="64129" y="81889"/>
                    <a:pt x="67322" y="64062"/>
                    <a:pt x="69716" y="41911"/>
                  </a:cubicBezTo>
                  <a:lnTo>
                    <a:pt x="72522" y="0"/>
                  </a:lnTo>
                  <a:close/>
                </a:path>
              </a:pathLst>
            </a:custGeom>
            <a:solidFill>
              <a:srgbClr val="96E2C0"/>
            </a:solidFill>
            <a:ln>
              <a:noFill/>
            </a:ln>
            <a:effectLst>
              <a:outerShdw blurRad="101600" rotWithShape="0" algn="tl" dir="2700000" dist="50800">
                <a:srgbClr val="000000">
                  <a:alpha val="40000"/>
                </a:srgbClr>
              </a:outerShdw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217;g2aa37ea10a6_0_380"/>
            <p:cNvSpPr/>
            <p:nvPr/>
          </p:nvSpPr>
          <p:spPr>
            <a:xfrm>
              <a:off x="6625864" y="2559253"/>
              <a:ext cx="3814661" cy="727143"/>
            </a:xfrm>
            <a:custGeom>
              <a:rect b="b" l="l" r="r" t="t"/>
              <a:pathLst>
                <a:path extrusionOk="0" h="727143" w="3814661">
                  <a:moveTo>
                    <a:pt x="208840" y="128372"/>
                  </a:moveTo>
                  <a:cubicBezTo>
                    <a:pt x="244544" y="125986"/>
                    <a:pt x="264563" y="204678"/>
                    <a:pt x="307395" y="247516"/>
                  </a:cubicBezTo>
                  <a:cubicBezTo>
                    <a:pt x="356347" y="296474"/>
                    <a:pt x="345705" y="443348"/>
                    <a:pt x="343577" y="471020"/>
                  </a:cubicBezTo>
                  <a:cubicBezTo>
                    <a:pt x="341714" y="493370"/>
                    <a:pt x="453917" y="664024"/>
                    <a:pt x="499107" y="717746"/>
                  </a:cubicBezTo>
                  <a:lnTo>
                    <a:pt x="508283" y="727143"/>
                  </a:lnTo>
                  <a:lnTo>
                    <a:pt x="271015" y="727143"/>
                  </a:lnTo>
                  <a:lnTo>
                    <a:pt x="270981" y="727084"/>
                  </a:lnTo>
                  <a:cubicBezTo>
                    <a:pt x="243812" y="679224"/>
                    <a:pt x="221730" y="639712"/>
                    <a:pt x="209492" y="617894"/>
                  </a:cubicBezTo>
                  <a:cubicBezTo>
                    <a:pt x="158413" y="528492"/>
                    <a:pt x="147771" y="543392"/>
                    <a:pt x="62638" y="471020"/>
                  </a:cubicBezTo>
                  <a:cubicBezTo>
                    <a:pt x="-20367" y="396518"/>
                    <a:pt x="3045" y="366718"/>
                    <a:pt x="3045" y="345432"/>
                  </a:cubicBezTo>
                  <a:cubicBezTo>
                    <a:pt x="3045" y="324146"/>
                    <a:pt x="43483" y="273059"/>
                    <a:pt x="58381" y="258159"/>
                  </a:cubicBezTo>
                  <a:cubicBezTo>
                    <a:pt x="75408" y="243259"/>
                    <a:pt x="120103" y="209201"/>
                    <a:pt x="130744" y="192172"/>
                  </a:cubicBezTo>
                  <a:cubicBezTo>
                    <a:pt x="141386" y="175143"/>
                    <a:pt x="158413" y="158115"/>
                    <a:pt x="171182" y="151729"/>
                  </a:cubicBezTo>
                  <a:cubicBezTo>
                    <a:pt x="183952" y="145343"/>
                    <a:pt x="192466" y="134700"/>
                    <a:pt x="192466" y="134700"/>
                  </a:cubicBezTo>
                  <a:cubicBezTo>
                    <a:pt x="198319" y="130709"/>
                    <a:pt x="203740" y="128713"/>
                    <a:pt x="208840" y="128372"/>
                  </a:cubicBezTo>
                  <a:close/>
                  <a:moveTo>
                    <a:pt x="3272174" y="0"/>
                  </a:moveTo>
                  <a:lnTo>
                    <a:pt x="3781283" y="0"/>
                  </a:lnTo>
                  <a:lnTo>
                    <a:pt x="3784845" y="3424"/>
                  </a:lnTo>
                  <a:cubicBezTo>
                    <a:pt x="3792394" y="15098"/>
                    <a:pt x="3797316" y="28801"/>
                    <a:pt x="3799976" y="45297"/>
                  </a:cubicBezTo>
                  <a:cubicBezTo>
                    <a:pt x="3808489" y="111284"/>
                    <a:pt x="3838286" y="243258"/>
                    <a:pt x="3776564" y="307116"/>
                  </a:cubicBezTo>
                  <a:cubicBezTo>
                    <a:pt x="3716971" y="370974"/>
                    <a:pt x="3682918" y="315630"/>
                    <a:pt x="3638223" y="300730"/>
                  </a:cubicBezTo>
                  <a:cubicBezTo>
                    <a:pt x="3595656" y="285830"/>
                    <a:pt x="3565860" y="256029"/>
                    <a:pt x="3521165" y="253901"/>
                  </a:cubicBezTo>
                  <a:cubicBezTo>
                    <a:pt x="3478598" y="249644"/>
                    <a:pt x="3382824" y="96384"/>
                    <a:pt x="3329616" y="43169"/>
                  </a:cubicBezTo>
                  <a:cubicBezTo>
                    <a:pt x="3316314" y="29333"/>
                    <a:pt x="3301815" y="17493"/>
                    <a:pt x="3285287" y="6816"/>
                  </a:cubicBezTo>
                  <a:close/>
                  <a:moveTo>
                    <a:pt x="773176" y="0"/>
                  </a:moveTo>
                  <a:lnTo>
                    <a:pt x="2172306" y="0"/>
                  </a:lnTo>
                  <a:lnTo>
                    <a:pt x="2159686" y="3478"/>
                  </a:lnTo>
                  <a:cubicBezTo>
                    <a:pt x="2116538" y="14366"/>
                    <a:pt x="2084014" y="19754"/>
                    <a:pt x="2076033" y="19754"/>
                  </a:cubicBezTo>
                  <a:cubicBezTo>
                    <a:pt x="2052621" y="19754"/>
                    <a:pt x="2039851" y="38912"/>
                    <a:pt x="2063263" y="92127"/>
                  </a:cubicBezTo>
                  <a:cubicBezTo>
                    <a:pt x="2084546" y="145342"/>
                    <a:pt x="2312277" y="524234"/>
                    <a:pt x="2354843" y="717937"/>
                  </a:cubicBezTo>
                  <a:lnTo>
                    <a:pt x="2357396" y="727142"/>
                  </a:lnTo>
                  <a:lnTo>
                    <a:pt x="1252707" y="727142"/>
                  </a:lnTo>
                  <a:lnTo>
                    <a:pt x="1246419" y="721812"/>
                  </a:lnTo>
                  <a:cubicBezTo>
                    <a:pt x="1185662" y="670176"/>
                    <a:pt x="1139570" y="630664"/>
                    <a:pt x="1139570" y="630664"/>
                  </a:cubicBezTo>
                  <a:cubicBezTo>
                    <a:pt x="1139570" y="630664"/>
                    <a:pt x="1139570" y="630664"/>
                    <a:pt x="1124672" y="645564"/>
                  </a:cubicBezTo>
                  <a:cubicBezTo>
                    <a:pt x="1124140" y="648757"/>
                    <a:pt x="1103655" y="675498"/>
                    <a:pt x="1071962" y="714977"/>
                  </a:cubicBezTo>
                  <a:lnTo>
                    <a:pt x="1062065" y="727142"/>
                  </a:lnTo>
                  <a:lnTo>
                    <a:pt x="676901" y="727142"/>
                  </a:lnTo>
                  <a:lnTo>
                    <a:pt x="686769" y="711950"/>
                  </a:lnTo>
                  <a:cubicBezTo>
                    <a:pt x="728272" y="652881"/>
                    <a:pt x="755407" y="642903"/>
                    <a:pt x="796910" y="602992"/>
                  </a:cubicBezTo>
                  <a:cubicBezTo>
                    <a:pt x="852246" y="547649"/>
                    <a:pt x="877786" y="549777"/>
                    <a:pt x="903326" y="422061"/>
                  </a:cubicBezTo>
                  <a:cubicBezTo>
                    <a:pt x="906785" y="406097"/>
                    <a:pt x="912272" y="390165"/>
                    <a:pt x="919226" y="374508"/>
                  </a:cubicBezTo>
                  <a:lnTo>
                    <a:pt x="940070" y="335775"/>
                  </a:lnTo>
                  <a:lnTo>
                    <a:pt x="943930" y="328602"/>
                  </a:lnTo>
                  <a:cubicBezTo>
                    <a:pt x="999899" y="239400"/>
                    <a:pt x="1088490" y="168757"/>
                    <a:pt x="1088490" y="168757"/>
                  </a:cubicBezTo>
                  <a:cubicBezTo>
                    <a:pt x="1088490" y="168757"/>
                    <a:pt x="1056565" y="113413"/>
                    <a:pt x="1013999" y="81484"/>
                  </a:cubicBezTo>
                  <a:cubicBezTo>
                    <a:pt x="992716" y="65520"/>
                    <a:pt x="972497" y="67116"/>
                    <a:pt x="950947" y="73236"/>
                  </a:cubicBezTo>
                  <a:lnTo>
                    <a:pt x="940071" y="76776"/>
                  </a:lnTo>
                  <a:lnTo>
                    <a:pt x="940071" y="76777"/>
                  </a:lnTo>
                  <a:lnTo>
                    <a:pt x="917328" y="84179"/>
                  </a:lnTo>
                  <a:cubicBezTo>
                    <a:pt x="905589" y="87871"/>
                    <a:pt x="893218" y="91064"/>
                    <a:pt x="879916" y="92128"/>
                  </a:cubicBezTo>
                  <a:cubicBezTo>
                    <a:pt x="824579" y="96385"/>
                    <a:pt x="811809" y="62327"/>
                    <a:pt x="805424" y="43170"/>
                  </a:cubicBezTo>
                  <a:cubicBezTo>
                    <a:pt x="799039" y="24012"/>
                    <a:pt x="786269" y="13369"/>
                    <a:pt x="773499" y="598"/>
                  </a:cubicBezTo>
                  <a:close/>
                </a:path>
              </a:pathLst>
            </a:custGeom>
            <a:solidFill>
              <a:srgbClr val="4CCD93"/>
            </a:solidFill>
            <a:ln>
              <a:noFill/>
            </a:ln>
            <a:effectLst>
              <a:outerShdw blurRad="101600" rotWithShape="0" algn="tl" dir="2700000" dist="50800">
                <a:srgbClr val="000000">
                  <a:alpha val="40000"/>
                </a:srgbClr>
              </a:outerShdw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218;g2aa37ea10a6_0_380"/>
            <p:cNvSpPr/>
            <p:nvPr/>
          </p:nvSpPr>
          <p:spPr>
            <a:xfrm>
              <a:off x="7297396" y="1832111"/>
              <a:ext cx="3109751" cy="727142"/>
            </a:xfrm>
            <a:custGeom>
              <a:rect b="b" l="l" r="r" t="t"/>
              <a:pathLst>
                <a:path extrusionOk="0" h="727142" w="3109751">
                  <a:moveTo>
                    <a:pt x="326667" y="0"/>
                  </a:moveTo>
                  <a:cubicBezTo>
                    <a:pt x="393547" y="1485"/>
                    <a:pt x="462185" y="21041"/>
                    <a:pt x="521246" y="65742"/>
                  </a:cubicBezTo>
                  <a:cubicBezTo>
                    <a:pt x="678742" y="187073"/>
                    <a:pt x="672357" y="338204"/>
                    <a:pt x="640432" y="431862"/>
                  </a:cubicBezTo>
                  <a:cubicBezTo>
                    <a:pt x="608507" y="527650"/>
                    <a:pt x="772388" y="589379"/>
                    <a:pt x="772388" y="589379"/>
                  </a:cubicBezTo>
                  <a:cubicBezTo>
                    <a:pt x="802185" y="595765"/>
                    <a:pt x="836238" y="595765"/>
                    <a:pt x="893703" y="574479"/>
                  </a:cubicBezTo>
                  <a:cubicBezTo>
                    <a:pt x="949039" y="551064"/>
                    <a:pt x="955424" y="517007"/>
                    <a:pt x="1044814" y="457406"/>
                  </a:cubicBezTo>
                  <a:cubicBezTo>
                    <a:pt x="1132075" y="397805"/>
                    <a:pt x="1323625" y="419091"/>
                    <a:pt x="1323625" y="419091"/>
                  </a:cubicBezTo>
                  <a:cubicBezTo>
                    <a:pt x="1323625" y="393547"/>
                    <a:pt x="1393859" y="374390"/>
                    <a:pt x="1425784" y="374390"/>
                  </a:cubicBezTo>
                  <a:cubicBezTo>
                    <a:pt x="1457709" y="374390"/>
                    <a:pt x="1636488" y="306275"/>
                    <a:pt x="1800369" y="267960"/>
                  </a:cubicBezTo>
                  <a:cubicBezTo>
                    <a:pt x="1964250" y="229645"/>
                    <a:pt x="2100463" y="261574"/>
                    <a:pt x="2147286" y="289246"/>
                  </a:cubicBezTo>
                  <a:cubicBezTo>
                    <a:pt x="2194109" y="319046"/>
                    <a:pt x="2541026" y="482949"/>
                    <a:pt x="2690009" y="570222"/>
                  </a:cubicBezTo>
                  <a:cubicBezTo>
                    <a:pt x="2838992" y="659623"/>
                    <a:pt x="2856018" y="634080"/>
                    <a:pt x="2964562" y="659623"/>
                  </a:cubicBezTo>
                  <a:cubicBezTo>
                    <a:pt x="3017770" y="672395"/>
                    <a:pt x="3056080" y="684103"/>
                    <a:pt x="3082419" y="700865"/>
                  </a:cubicBezTo>
                  <a:lnTo>
                    <a:pt x="3109751" y="727142"/>
                  </a:lnTo>
                  <a:lnTo>
                    <a:pt x="2600642" y="727142"/>
                  </a:lnTo>
                  <a:lnTo>
                    <a:pt x="2557255" y="704590"/>
                  </a:lnTo>
                  <a:cubicBezTo>
                    <a:pt x="2514422" y="686231"/>
                    <a:pt x="2460150" y="669202"/>
                    <a:pt x="2387787" y="646852"/>
                  </a:cubicBezTo>
                  <a:cubicBezTo>
                    <a:pt x="2243061" y="602151"/>
                    <a:pt x="2145158" y="580865"/>
                    <a:pt x="2062153" y="544679"/>
                  </a:cubicBezTo>
                  <a:cubicBezTo>
                    <a:pt x="1981277" y="510621"/>
                    <a:pt x="1945095" y="521264"/>
                    <a:pt x="1904657" y="521264"/>
                  </a:cubicBezTo>
                  <a:cubicBezTo>
                    <a:pt x="1864219" y="521264"/>
                    <a:pt x="1834422" y="551064"/>
                    <a:pt x="1728006" y="629823"/>
                  </a:cubicBezTo>
                  <a:cubicBezTo>
                    <a:pt x="1674798" y="669202"/>
                    <a:pt x="1599243" y="698470"/>
                    <a:pt x="1534329" y="717894"/>
                  </a:cubicBezTo>
                  <a:lnTo>
                    <a:pt x="1500774" y="727142"/>
                  </a:lnTo>
                  <a:lnTo>
                    <a:pt x="101644" y="727142"/>
                  </a:lnTo>
                  <a:lnTo>
                    <a:pt x="96680" y="717962"/>
                  </a:lnTo>
                  <a:cubicBezTo>
                    <a:pt x="94784" y="708183"/>
                    <a:pt x="100371" y="699004"/>
                    <a:pt x="89197" y="695811"/>
                  </a:cubicBezTo>
                  <a:cubicBezTo>
                    <a:pt x="74299" y="689425"/>
                    <a:pt x="63657" y="648981"/>
                    <a:pt x="63657" y="636210"/>
                  </a:cubicBezTo>
                  <a:cubicBezTo>
                    <a:pt x="63657" y="623438"/>
                    <a:pt x="63657" y="625567"/>
                    <a:pt x="29604" y="617052"/>
                  </a:cubicBezTo>
                  <a:cubicBezTo>
                    <a:pt x="-6577" y="608538"/>
                    <a:pt x="46631" y="489336"/>
                    <a:pt x="44503" y="474436"/>
                  </a:cubicBezTo>
                  <a:cubicBezTo>
                    <a:pt x="42374" y="459535"/>
                    <a:pt x="16834" y="470178"/>
                    <a:pt x="4064" y="431863"/>
                  </a:cubicBezTo>
                  <a:cubicBezTo>
                    <a:pt x="-8706" y="393548"/>
                    <a:pt x="8321" y="182816"/>
                    <a:pt x="59401" y="110444"/>
                  </a:cubicBezTo>
                  <a:cubicBezTo>
                    <a:pt x="98775" y="58293"/>
                    <a:pt x="174863" y="17317"/>
                    <a:pt x="260793" y="4279"/>
                  </a:cubicBezTo>
                  <a:lnTo>
                    <a:pt x="268538" y="3776"/>
                  </a:lnTo>
                  <a:lnTo>
                    <a:pt x="268538" y="3775"/>
                  </a:lnTo>
                  <a:lnTo>
                    <a:pt x="326667" y="0"/>
                  </a:lnTo>
                  <a:close/>
                </a:path>
              </a:pathLst>
            </a:custGeom>
            <a:solidFill>
              <a:srgbClr val="149062"/>
            </a:solidFill>
            <a:ln>
              <a:noFill/>
            </a:ln>
            <a:effectLst>
              <a:outerShdw blurRad="101600" rotWithShape="0" algn="tl" dir="2700000" dist="50800">
                <a:srgbClr val="000000">
                  <a:alpha val="40000"/>
                </a:srgbClr>
              </a:outerShdw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19;g2aa37ea10a6_0_380"/>
            <p:cNvSpPr/>
            <p:nvPr/>
          </p:nvSpPr>
          <p:spPr>
            <a:xfrm>
              <a:off x="7777040" y="4013538"/>
              <a:ext cx="1816641" cy="727142"/>
            </a:xfrm>
            <a:custGeom>
              <a:rect b="b" l="l" r="r" t="t"/>
              <a:pathLst>
                <a:path extrusionOk="0" h="727142" w="1816641">
                  <a:moveTo>
                    <a:pt x="537254" y="0"/>
                  </a:moveTo>
                  <a:lnTo>
                    <a:pt x="1632953" y="0"/>
                  </a:lnTo>
                  <a:lnTo>
                    <a:pt x="1635513" y="15757"/>
                  </a:lnTo>
                  <a:cubicBezTo>
                    <a:pt x="1645494" y="186470"/>
                    <a:pt x="1531429" y="287512"/>
                    <a:pt x="1531429" y="287512"/>
                  </a:cubicBezTo>
                  <a:cubicBezTo>
                    <a:pt x="1638378" y="391281"/>
                    <a:pt x="1753706" y="590838"/>
                    <a:pt x="1807380" y="705683"/>
                  </a:cubicBezTo>
                  <a:lnTo>
                    <a:pt x="1816641" y="727142"/>
                  </a:lnTo>
                  <a:lnTo>
                    <a:pt x="1285399" y="727142"/>
                  </a:lnTo>
                  <a:lnTo>
                    <a:pt x="1234262" y="682102"/>
                  </a:lnTo>
                  <a:cubicBezTo>
                    <a:pt x="1125984" y="586581"/>
                    <a:pt x="1031273" y="502501"/>
                    <a:pt x="1031273" y="502501"/>
                  </a:cubicBezTo>
                  <a:cubicBezTo>
                    <a:pt x="967423" y="534430"/>
                    <a:pt x="441727" y="549330"/>
                    <a:pt x="441727" y="549330"/>
                  </a:cubicBezTo>
                  <a:cubicBezTo>
                    <a:pt x="470992" y="570084"/>
                    <a:pt x="495467" y="597756"/>
                    <a:pt x="516152" y="629120"/>
                  </a:cubicBezTo>
                  <a:lnTo>
                    <a:pt x="565844" y="727142"/>
                  </a:lnTo>
                  <a:lnTo>
                    <a:pt x="108513" y="727142"/>
                  </a:lnTo>
                  <a:lnTo>
                    <a:pt x="37346" y="600417"/>
                  </a:lnTo>
                  <a:cubicBezTo>
                    <a:pt x="-62686" y="398199"/>
                    <a:pt x="62885" y="259840"/>
                    <a:pt x="126735" y="234296"/>
                  </a:cubicBezTo>
                  <a:cubicBezTo>
                    <a:pt x="188457" y="208753"/>
                    <a:pt x="309771" y="78908"/>
                    <a:pt x="428957" y="38465"/>
                  </a:cubicBezTo>
                  <a:cubicBezTo>
                    <a:pt x="458754" y="28354"/>
                    <a:pt x="494935" y="15449"/>
                    <a:pt x="532447" y="1780"/>
                  </a:cubicBezTo>
                  <a:lnTo>
                    <a:pt x="537254" y="0"/>
                  </a:lnTo>
                  <a:close/>
                </a:path>
              </a:pathLst>
            </a:custGeom>
            <a:solidFill>
              <a:srgbClr val="323F4F"/>
            </a:solidFill>
            <a:ln>
              <a:noFill/>
            </a:ln>
            <a:effectLst>
              <a:outerShdw blurRad="101600" rotWithShape="0" algn="tl" dir="2700000" dist="50800">
                <a:srgbClr val="000000">
                  <a:alpha val="40000"/>
                </a:srgbClr>
              </a:outerShdw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220;g2aa37ea10a6_0_380"/>
            <p:cNvSpPr/>
            <p:nvPr/>
          </p:nvSpPr>
          <p:spPr>
            <a:xfrm>
              <a:off x="6896879" y="3286394"/>
              <a:ext cx="2513114" cy="727144"/>
            </a:xfrm>
            <a:custGeom>
              <a:rect b="b" l="l" r="r" t="t"/>
              <a:pathLst>
                <a:path extrusionOk="0" h="727144" w="2513114">
                  <a:moveTo>
                    <a:pt x="981692" y="1"/>
                  </a:moveTo>
                  <a:lnTo>
                    <a:pt x="2086381" y="1"/>
                  </a:lnTo>
                  <a:lnTo>
                    <a:pt x="2102655" y="58691"/>
                  </a:lnTo>
                  <a:cubicBezTo>
                    <a:pt x="2151103" y="208014"/>
                    <a:pt x="2229087" y="294389"/>
                    <a:pt x="2292404" y="333502"/>
                  </a:cubicBezTo>
                  <a:cubicBezTo>
                    <a:pt x="2364767" y="378202"/>
                    <a:pt x="2447772" y="446318"/>
                    <a:pt x="2503108" y="665564"/>
                  </a:cubicBezTo>
                  <a:lnTo>
                    <a:pt x="2513114" y="727144"/>
                  </a:lnTo>
                  <a:lnTo>
                    <a:pt x="1417415" y="727144"/>
                  </a:lnTo>
                  <a:lnTo>
                    <a:pt x="1524079" y="687648"/>
                  </a:lnTo>
                  <a:cubicBezTo>
                    <a:pt x="1594314" y="661307"/>
                    <a:pt x="1649650" y="640021"/>
                    <a:pt x="1649650" y="640021"/>
                  </a:cubicBezTo>
                  <a:cubicBezTo>
                    <a:pt x="1649650" y="640021"/>
                    <a:pt x="1317632" y="269643"/>
                    <a:pt x="1255910" y="227071"/>
                  </a:cubicBezTo>
                  <a:cubicBezTo>
                    <a:pt x="1226114" y="205785"/>
                    <a:pt x="1129275" y="124898"/>
                    <a:pt x="1039885" y="49332"/>
                  </a:cubicBezTo>
                  <a:close/>
                  <a:moveTo>
                    <a:pt x="0" y="0"/>
                  </a:moveTo>
                  <a:lnTo>
                    <a:pt x="237268" y="0"/>
                  </a:lnTo>
                  <a:lnTo>
                    <a:pt x="242828" y="5695"/>
                  </a:lnTo>
                  <a:cubicBezTo>
                    <a:pt x="268368" y="22724"/>
                    <a:pt x="368399" y="63168"/>
                    <a:pt x="368399" y="63168"/>
                  </a:cubicBezTo>
                  <a:cubicBezTo>
                    <a:pt x="377445" y="46405"/>
                    <a:pt x="385825" y="31738"/>
                    <a:pt x="393673" y="18800"/>
                  </a:cubicBezTo>
                  <a:lnTo>
                    <a:pt x="405886" y="0"/>
                  </a:lnTo>
                  <a:lnTo>
                    <a:pt x="791050" y="0"/>
                  </a:lnTo>
                  <a:lnTo>
                    <a:pt x="746097" y="55256"/>
                  </a:lnTo>
                  <a:cubicBezTo>
                    <a:pt x="725741" y="80014"/>
                    <a:pt x="703676" y="106605"/>
                    <a:pt x="680996" y="133678"/>
                  </a:cubicBezTo>
                  <a:lnTo>
                    <a:pt x="669055" y="147793"/>
                  </a:lnTo>
                  <a:lnTo>
                    <a:pt x="612204" y="214993"/>
                  </a:lnTo>
                  <a:cubicBezTo>
                    <a:pt x="543753" y="295053"/>
                    <a:pt x="479604" y="367292"/>
                    <a:pt x="449275" y="395230"/>
                  </a:cubicBezTo>
                  <a:cubicBezTo>
                    <a:pt x="370527" y="467603"/>
                    <a:pt x="310934" y="456960"/>
                    <a:pt x="253469" y="403745"/>
                  </a:cubicBezTo>
                  <a:cubicBezTo>
                    <a:pt x="216224" y="369155"/>
                    <a:pt x="121613" y="211505"/>
                    <a:pt x="43942" y="76825"/>
                  </a:cubicBezTo>
                  <a:close/>
                </a:path>
              </a:pathLst>
            </a:custGeom>
            <a:solidFill>
              <a:srgbClr val="404E5C"/>
            </a:solidFill>
            <a:ln>
              <a:noFill/>
            </a:ln>
            <a:effectLst>
              <a:outerShdw blurRad="101600" rotWithShape="0" algn="tl" dir="2700000" dist="50800">
                <a:srgbClr val="000000">
                  <a:alpha val="40000"/>
                </a:srgbClr>
              </a:outerShdw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221;g2aa37ea10a6_0_380"/>
            <p:cNvSpPr/>
            <p:nvPr/>
          </p:nvSpPr>
          <p:spPr>
            <a:xfrm>
              <a:off x="8125823" y="5467824"/>
              <a:ext cx="2385161" cy="727143"/>
            </a:xfrm>
            <a:custGeom>
              <a:rect b="b" l="l" r="r" t="t"/>
              <a:pathLst>
                <a:path extrusionOk="0" h="727143" w="2385161">
                  <a:moveTo>
                    <a:pt x="1826774" y="0"/>
                  </a:moveTo>
                  <a:lnTo>
                    <a:pt x="2091339" y="0"/>
                  </a:lnTo>
                  <a:lnTo>
                    <a:pt x="2091342" y="3"/>
                  </a:lnTo>
                  <a:cubicBezTo>
                    <a:pt x="2107138" y="17132"/>
                    <a:pt x="2116982" y="27376"/>
                    <a:pt x="2116982" y="27376"/>
                  </a:cubicBezTo>
                  <a:cubicBezTo>
                    <a:pt x="2116982" y="27376"/>
                    <a:pt x="2116982" y="27376"/>
                    <a:pt x="2129752" y="27376"/>
                  </a:cubicBezTo>
                  <a:cubicBezTo>
                    <a:pt x="2142522" y="27376"/>
                    <a:pt x="2155292" y="72077"/>
                    <a:pt x="2185088" y="76334"/>
                  </a:cubicBezTo>
                  <a:cubicBezTo>
                    <a:pt x="2217013" y="78462"/>
                    <a:pt x="2259580" y="76334"/>
                    <a:pt x="2351097" y="125292"/>
                  </a:cubicBezTo>
                  <a:cubicBezTo>
                    <a:pt x="2440487" y="176378"/>
                    <a:pt x="2331942" y="299837"/>
                    <a:pt x="2276606" y="365824"/>
                  </a:cubicBezTo>
                  <a:cubicBezTo>
                    <a:pt x="2223398" y="431811"/>
                    <a:pt x="2274478" y="510570"/>
                    <a:pt x="2182960" y="627643"/>
                  </a:cubicBezTo>
                  <a:cubicBezTo>
                    <a:pt x="2091442" y="744716"/>
                    <a:pt x="1991410" y="744716"/>
                    <a:pt x="1959486" y="697887"/>
                  </a:cubicBezTo>
                  <a:cubicBezTo>
                    <a:pt x="1927561" y="648929"/>
                    <a:pt x="1991410" y="623386"/>
                    <a:pt x="2010566" y="587199"/>
                  </a:cubicBezTo>
                  <a:cubicBezTo>
                    <a:pt x="2027592" y="548884"/>
                    <a:pt x="2027592" y="378596"/>
                    <a:pt x="2027592" y="327509"/>
                  </a:cubicBezTo>
                  <a:cubicBezTo>
                    <a:pt x="2027592" y="278551"/>
                    <a:pt x="1987154" y="246622"/>
                    <a:pt x="1987154" y="221079"/>
                  </a:cubicBezTo>
                  <a:cubicBezTo>
                    <a:pt x="1987154" y="195536"/>
                    <a:pt x="1953101" y="104006"/>
                    <a:pt x="1889251" y="50790"/>
                  </a:cubicBezTo>
                  <a:cubicBezTo>
                    <a:pt x="1881536" y="44138"/>
                    <a:pt x="1872224" y="36389"/>
                    <a:pt x="1861558" y="27725"/>
                  </a:cubicBezTo>
                  <a:close/>
                  <a:moveTo>
                    <a:pt x="328683" y="0"/>
                  </a:moveTo>
                  <a:lnTo>
                    <a:pt x="570661" y="0"/>
                  </a:lnTo>
                  <a:lnTo>
                    <a:pt x="572882" y="5025"/>
                  </a:lnTo>
                  <a:cubicBezTo>
                    <a:pt x="584588" y="35889"/>
                    <a:pt x="595230" y="66754"/>
                    <a:pt x="612256" y="76333"/>
                  </a:cubicBezTo>
                  <a:cubicBezTo>
                    <a:pt x="648438" y="95490"/>
                    <a:pt x="665464" y="161477"/>
                    <a:pt x="746341" y="253007"/>
                  </a:cubicBezTo>
                  <a:cubicBezTo>
                    <a:pt x="825089" y="344537"/>
                    <a:pt x="722929" y="372209"/>
                    <a:pt x="499455" y="510569"/>
                  </a:cubicBezTo>
                  <a:cubicBezTo>
                    <a:pt x="275981" y="648928"/>
                    <a:pt x="20582" y="714915"/>
                    <a:pt x="3556" y="642542"/>
                  </a:cubicBezTo>
                  <a:cubicBezTo>
                    <a:pt x="-11343" y="570170"/>
                    <a:pt x="20582" y="521212"/>
                    <a:pt x="99330" y="482897"/>
                  </a:cubicBezTo>
                  <a:cubicBezTo>
                    <a:pt x="178078" y="444582"/>
                    <a:pt x="316419" y="182763"/>
                    <a:pt x="316419" y="182763"/>
                  </a:cubicBezTo>
                  <a:cubicBezTo>
                    <a:pt x="316419" y="182763"/>
                    <a:pt x="341959" y="142320"/>
                    <a:pt x="329189" y="97619"/>
                  </a:cubicBezTo>
                  <a:cubicBezTo>
                    <a:pt x="322804" y="75269"/>
                    <a:pt x="323336" y="47065"/>
                    <a:pt x="325465" y="24448"/>
                  </a:cubicBezTo>
                  <a:close/>
                </a:path>
              </a:pathLst>
            </a:custGeom>
            <a:solidFill>
              <a:srgbClr val="4CCD93"/>
            </a:solidFill>
            <a:ln>
              <a:noFill/>
            </a:ln>
            <a:effectLst>
              <a:outerShdw blurRad="101600" rotWithShape="0" algn="tl" dir="2700000" dist="50800">
                <a:srgbClr val="000000">
                  <a:alpha val="40000"/>
                </a:srgbClr>
              </a:outerShdw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2;g2aa37ea10a6_0_380"/>
            <p:cNvSpPr/>
            <p:nvPr/>
          </p:nvSpPr>
          <p:spPr>
            <a:xfrm>
              <a:off x="7885553" y="4740681"/>
              <a:ext cx="2331608" cy="727143"/>
            </a:xfrm>
            <a:custGeom>
              <a:rect b="b" l="l" r="r" t="t"/>
              <a:pathLst>
                <a:path extrusionOk="0" h="727143" w="2331608">
                  <a:moveTo>
                    <a:pt x="1176886" y="0"/>
                  </a:moveTo>
                  <a:lnTo>
                    <a:pt x="1708128" y="0"/>
                  </a:lnTo>
                  <a:lnTo>
                    <a:pt x="1720242" y="28069"/>
                  </a:lnTo>
                  <a:cubicBezTo>
                    <a:pt x="1725438" y="41668"/>
                    <a:pt x="1728597" y="52078"/>
                    <a:pt x="1729395" y="58464"/>
                  </a:cubicBezTo>
                  <a:cubicBezTo>
                    <a:pt x="1735780" y="109550"/>
                    <a:pt x="1757063" y="122322"/>
                    <a:pt x="1757063" y="122322"/>
                  </a:cubicBezTo>
                  <a:cubicBezTo>
                    <a:pt x="1931586" y="201080"/>
                    <a:pt x="2067799" y="364983"/>
                    <a:pt x="2133777" y="477799"/>
                  </a:cubicBezTo>
                  <a:cubicBezTo>
                    <a:pt x="2175013" y="548309"/>
                    <a:pt x="2251999" y="638775"/>
                    <a:pt x="2303939" y="696709"/>
                  </a:cubicBezTo>
                  <a:lnTo>
                    <a:pt x="2331608" y="727142"/>
                  </a:lnTo>
                  <a:lnTo>
                    <a:pt x="2067043" y="727142"/>
                  </a:lnTo>
                  <a:lnTo>
                    <a:pt x="2066003" y="726313"/>
                  </a:lnTo>
                  <a:cubicBezTo>
                    <a:pt x="1987188" y="664451"/>
                    <a:pt x="1868268" y="576247"/>
                    <a:pt x="1761320" y="501214"/>
                  </a:cubicBezTo>
                  <a:cubicBezTo>
                    <a:pt x="1618722" y="399041"/>
                    <a:pt x="1676187" y="439484"/>
                    <a:pt x="1593182" y="416069"/>
                  </a:cubicBezTo>
                  <a:cubicBezTo>
                    <a:pt x="1512306" y="390526"/>
                    <a:pt x="1478253" y="275581"/>
                    <a:pt x="1454841" y="250038"/>
                  </a:cubicBezTo>
                  <a:cubicBezTo>
                    <a:pt x="1433558" y="226623"/>
                    <a:pt x="1410146" y="203209"/>
                    <a:pt x="1410146" y="203209"/>
                  </a:cubicBezTo>
                  <a:cubicBezTo>
                    <a:pt x="1369442" y="168885"/>
                    <a:pt x="1290728" y="100138"/>
                    <a:pt x="1208234" y="27611"/>
                  </a:cubicBezTo>
                  <a:close/>
                  <a:moveTo>
                    <a:pt x="0" y="0"/>
                  </a:moveTo>
                  <a:lnTo>
                    <a:pt x="457331" y="0"/>
                  </a:lnTo>
                  <a:lnTo>
                    <a:pt x="459317" y="3918"/>
                  </a:lnTo>
                  <a:cubicBezTo>
                    <a:pt x="487518" y="74960"/>
                    <a:pt x="504544" y="147865"/>
                    <a:pt x="518378" y="196823"/>
                  </a:cubicBezTo>
                  <a:cubicBezTo>
                    <a:pt x="548175" y="294739"/>
                    <a:pt x="754622" y="665116"/>
                    <a:pt x="754622" y="665116"/>
                  </a:cubicBezTo>
                  <a:cubicBezTo>
                    <a:pt x="754622" y="665116"/>
                    <a:pt x="754622" y="665116"/>
                    <a:pt x="767392" y="660859"/>
                  </a:cubicBezTo>
                  <a:cubicBezTo>
                    <a:pt x="778034" y="665649"/>
                    <a:pt x="786547" y="675760"/>
                    <a:pt x="793863" y="688531"/>
                  </a:cubicBezTo>
                  <a:lnTo>
                    <a:pt x="810930" y="727143"/>
                  </a:lnTo>
                  <a:lnTo>
                    <a:pt x="568952" y="727143"/>
                  </a:lnTo>
                  <a:lnTo>
                    <a:pt x="569459" y="723287"/>
                  </a:lnTo>
                  <a:cubicBezTo>
                    <a:pt x="570656" y="716203"/>
                    <a:pt x="571587" y="711946"/>
                    <a:pt x="571587" y="711946"/>
                  </a:cubicBezTo>
                  <a:cubicBezTo>
                    <a:pt x="571587" y="711946"/>
                    <a:pt x="386422" y="471413"/>
                    <a:pt x="267236" y="341568"/>
                  </a:cubicBezTo>
                  <a:cubicBezTo>
                    <a:pt x="176251" y="245781"/>
                    <a:pt x="88856" y="144007"/>
                    <a:pt x="7747" y="13796"/>
                  </a:cubicBezTo>
                  <a:close/>
                </a:path>
              </a:pathLst>
            </a:custGeom>
            <a:solidFill>
              <a:srgbClr val="149062"/>
            </a:solidFill>
            <a:ln>
              <a:noFill/>
            </a:ln>
            <a:effectLst>
              <a:outerShdw blurRad="101600" rotWithShape="0" algn="tl" dir="2700000" dist="50800">
                <a:srgbClr val="000000">
                  <a:alpha val="40000"/>
                </a:srgbClr>
              </a:outerShdw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3" name="Google Shape;223;g2aa37ea10a6_0_380"/>
          <p:cNvSpPr txBox="1"/>
          <p:nvPr/>
        </p:nvSpPr>
        <p:spPr>
          <a:xfrm>
            <a:off x="1283750" y="3646763"/>
            <a:ext cx="46326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highlight>
                  <a:srgbClr val="F7F7F8"/>
                </a:highlight>
                <a:latin typeface="Arial"/>
                <a:ea typeface="Arial"/>
                <a:cs typeface="Arial"/>
                <a:sym typeface="Arial"/>
              </a:rPr>
              <a:t>Lightweight and Speed</a:t>
            </a:r>
            <a:endParaRPr b="0" i="0" sz="2000" u="none" cap="none" strike="noStrike">
              <a:solidFill>
                <a:srgbClr val="000000"/>
              </a:solidFill>
              <a:highlight>
                <a:srgbClr val="F7F7F8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4" name="Google Shape;224;g2aa37ea10a6_0_380"/>
          <p:cNvGrpSpPr/>
          <p:nvPr/>
        </p:nvGrpSpPr>
        <p:grpSpPr>
          <a:xfrm flipH="1">
            <a:off x="822856" y="3683811"/>
            <a:ext cx="373745" cy="242409"/>
            <a:chOff x="6625864" y="1832111"/>
            <a:chExt cx="6820169" cy="4367730"/>
          </a:xfrm>
        </p:grpSpPr>
        <p:sp>
          <p:nvSpPr>
            <p:cNvPr id="225" name="Google Shape;225;g2aa37ea10a6_0_380"/>
            <p:cNvSpPr/>
            <p:nvPr/>
          </p:nvSpPr>
          <p:spPr>
            <a:xfrm>
              <a:off x="8676705" y="2559254"/>
              <a:ext cx="4769328" cy="727142"/>
            </a:xfrm>
            <a:custGeom>
              <a:rect b="b" l="l" r="r" t="t"/>
              <a:pathLst>
                <a:path extrusionOk="0" h="727142" w="4769328">
                  <a:moveTo>
                    <a:pt x="121465" y="0"/>
                  </a:moveTo>
                  <a:lnTo>
                    <a:pt x="1221333" y="0"/>
                  </a:lnTo>
                  <a:lnTo>
                    <a:pt x="1234446" y="6816"/>
                  </a:lnTo>
                  <a:cubicBezTo>
                    <a:pt x="1250974" y="17493"/>
                    <a:pt x="1265473" y="29333"/>
                    <a:pt x="1278775" y="43169"/>
                  </a:cubicBezTo>
                  <a:cubicBezTo>
                    <a:pt x="1331983" y="96384"/>
                    <a:pt x="1427757" y="249644"/>
                    <a:pt x="1470324" y="253901"/>
                  </a:cubicBezTo>
                  <a:cubicBezTo>
                    <a:pt x="1515019" y="256029"/>
                    <a:pt x="1544815" y="285830"/>
                    <a:pt x="1587382" y="300730"/>
                  </a:cubicBezTo>
                  <a:cubicBezTo>
                    <a:pt x="1632077" y="315630"/>
                    <a:pt x="1666130" y="370974"/>
                    <a:pt x="1725723" y="307116"/>
                  </a:cubicBezTo>
                  <a:cubicBezTo>
                    <a:pt x="1787445" y="243258"/>
                    <a:pt x="1757648" y="111284"/>
                    <a:pt x="1749135" y="45297"/>
                  </a:cubicBezTo>
                  <a:cubicBezTo>
                    <a:pt x="1746475" y="28801"/>
                    <a:pt x="1741553" y="15098"/>
                    <a:pt x="1734004" y="3424"/>
                  </a:cubicBezTo>
                  <a:lnTo>
                    <a:pt x="1730442" y="0"/>
                  </a:lnTo>
                  <a:lnTo>
                    <a:pt x="4769328" y="0"/>
                  </a:lnTo>
                  <a:lnTo>
                    <a:pt x="4769328" y="727142"/>
                  </a:lnTo>
                  <a:lnTo>
                    <a:pt x="306555" y="727142"/>
                  </a:lnTo>
                  <a:lnTo>
                    <a:pt x="304002" y="717937"/>
                  </a:lnTo>
                  <a:cubicBezTo>
                    <a:pt x="261436" y="524234"/>
                    <a:pt x="33705" y="145342"/>
                    <a:pt x="12422" y="92127"/>
                  </a:cubicBezTo>
                  <a:cubicBezTo>
                    <a:pt x="-10990" y="38912"/>
                    <a:pt x="1780" y="19754"/>
                    <a:pt x="25192" y="19754"/>
                  </a:cubicBezTo>
                  <a:cubicBezTo>
                    <a:pt x="33173" y="19754"/>
                    <a:pt x="65697" y="14366"/>
                    <a:pt x="108845" y="3478"/>
                  </a:cubicBezTo>
                  <a:lnTo>
                    <a:pt x="121465" y="0"/>
                  </a:lnTo>
                  <a:close/>
                </a:path>
              </a:pathLst>
            </a:custGeom>
            <a:gradFill>
              <a:gsLst>
                <a:gs pos="0">
                  <a:srgbClr val="96E2C0"/>
                </a:gs>
                <a:gs pos="41000">
                  <a:srgbClr val="BEEDD8"/>
                </a:gs>
                <a:gs pos="83000">
                  <a:srgbClr val="D3F3E5"/>
                </a:gs>
                <a:gs pos="100000">
                  <a:srgbClr val="E9F8F1"/>
                </a:gs>
              </a:gsLst>
              <a:lin ang="0" scaled="0"/>
            </a:gradFill>
            <a:ln>
              <a:noFill/>
            </a:ln>
            <a:effectLst>
              <a:outerShdw blurRad="101600" rotWithShape="0" algn="tl" dir="2700000" dist="50800">
                <a:srgbClr val="000000">
                  <a:alpha val="40000"/>
                </a:srgbClr>
              </a:outerShdw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26;g2aa37ea10a6_0_380"/>
            <p:cNvSpPr/>
            <p:nvPr/>
          </p:nvSpPr>
          <p:spPr>
            <a:xfrm>
              <a:off x="7565934" y="1832112"/>
              <a:ext cx="5880099" cy="727143"/>
            </a:xfrm>
            <a:custGeom>
              <a:rect b="b" l="l" r="r" t="t"/>
              <a:pathLst>
                <a:path extrusionOk="0" h="727143" w="5880099">
                  <a:moveTo>
                    <a:pt x="1666414" y="520134"/>
                  </a:moveTo>
                  <a:cubicBezTo>
                    <a:pt x="1697442" y="518737"/>
                    <a:pt x="1732958" y="519137"/>
                    <a:pt x="1793615" y="544680"/>
                  </a:cubicBezTo>
                  <a:cubicBezTo>
                    <a:pt x="1876620" y="580866"/>
                    <a:pt x="1974523" y="602152"/>
                    <a:pt x="2119249" y="646853"/>
                  </a:cubicBezTo>
                  <a:cubicBezTo>
                    <a:pt x="2191612" y="669203"/>
                    <a:pt x="2245884" y="686232"/>
                    <a:pt x="2288717" y="704591"/>
                  </a:cubicBezTo>
                  <a:lnTo>
                    <a:pt x="2332104" y="727143"/>
                  </a:lnTo>
                  <a:lnTo>
                    <a:pt x="1232236" y="727143"/>
                  </a:lnTo>
                  <a:lnTo>
                    <a:pt x="1265791" y="717895"/>
                  </a:lnTo>
                  <a:cubicBezTo>
                    <a:pt x="1330705" y="698471"/>
                    <a:pt x="1406260" y="669203"/>
                    <a:pt x="1459468" y="629824"/>
                  </a:cubicBezTo>
                  <a:cubicBezTo>
                    <a:pt x="1565884" y="551065"/>
                    <a:pt x="1595681" y="521265"/>
                    <a:pt x="1636119" y="521265"/>
                  </a:cubicBezTo>
                  <a:cubicBezTo>
                    <a:pt x="1646229" y="521265"/>
                    <a:pt x="1656072" y="520600"/>
                    <a:pt x="1666414" y="520134"/>
                  </a:cubicBezTo>
                  <a:close/>
                  <a:moveTo>
                    <a:pt x="0" y="0"/>
                  </a:moveTo>
                  <a:lnTo>
                    <a:pt x="5880099" y="0"/>
                  </a:lnTo>
                  <a:lnTo>
                    <a:pt x="5880099" y="727143"/>
                  </a:lnTo>
                  <a:lnTo>
                    <a:pt x="2841213" y="727143"/>
                  </a:lnTo>
                  <a:lnTo>
                    <a:pt x="2813881" y="700866"/>
                  </a:lnTo>
                  <a:cubicBezTo>
                    <a:pt x="2787542" y="684104"/>
                    <a:pt x="2749232" y="672396"/>
                    <a:pt x="2696024" y="659624"/>
                  </a:cubicBezTo>
                  <a:cubicBezTo>
                    <a:pt x="2587480" y="634081"/>
                    <a:pt x="2570454" y="659624"/>
                    <a:pt x="2421471" y="570223"/>
                  </a:cubicBezTo>
                  <a:cubicBezTo>
                    <a:pt x="2272488" y="482950"/>
                    <a:pt x="1925571" y="319047"/>
                    <a:pt x="1878748" y="289247"/>
                  </a:cubicBezTo>
                  <a:cubicBezTo>
                    <a:pt x="1831925" y="261575"/>
                    <a:pt x="1695712" y="229646"/>
                    <a:pt x="1531831" y="267961"/>
                  </a:cubicBezTo>
                  <a:cubicBezTo>
                    <a:pt x="1367950" y="306276"/>
                    <a:pt x="1189171" y="374391"/>
                    <a:pt x="1157246" y="374391"/>
                  </a:cubicBezTo>
                  <a:cubicBezTo>
                    <a:pt x="1125321" y="374391"/>
                    <a:pt x="1055087" y="393548"/>
                    <a:pt x="1055087" y="419092"/>
                  </a:cubicBezTo>
                  <a:cubicBezTo>
                    <a:pt x="1055087" y="419092"/>
                    <a:pt x="863537" y="397806"/>
                    <a:pt x="776276" y="457407"/>
                  </a:cubicBezTo>
                  <a:cubicBezTo>
                    <a:pt x="686886" y="517008"/>
                    <a:pt x="680501" y="551065"/>
                    <a:pt x="625165" y="574480"/>
                  </a:cubicBezTo>
                  <a:cubicBezTo>
                    <a:pt x="567700" y="595766"/>
                    <a:pt x="533647" y="595766"/>
                    <a:pt x="503850" y="589380"/>
                  </a:cubicBezTo>
                  <a:cubicBezTo>
                    <a:pt x="503850" y="589380"/>
                    <a:pt x="339969" y="527651"/>
                    <a:pt x="371894" y="431863"/>
                  </a:cubicBezTo>
                  <a:cubicBezTo>
                    <a:pt x="403819" y="338205"/>
                    <a:pt x="410204" y="187074"/>
                    <a:pt x="252708" y="65743"/>
                  </a:cubicBezTo>
                  <a:cubicBezTo>
                    <a:pt x="193647" y="21042"/>
                    <a:pt x="125009" y="1486"/>
                    <a:pt x="58129" y="1"/>
                  </a:cubicBezTo>
                  <a:lnTo>
                    <a:pt x="0" y="3776"/>
                  </a:lnTo>
                  <a:close/>
                </a:path>
              </a:pathLst>
            </a:custGeom>
            <a:gradFill>
              <a:gsLst>
                <a:gs pos="0">
                  <a:srgbClr val="1CC083"/>
                </a:gs>
                <a:gs pos="41000">
                  <a:srgbClr val="65E9B8"/>
                </a:gs>
                <a:gs pos="83000">
                  <a:srgbClr val="98F0CF"/>
                </a:gs>
                <a:gs pos="100000">
                  <a:srgbClr val="CAF8E7"/>
                </a:gs>
              </a:gsLst>
              <a:lin ang="0" scaled="0"/>
            </a:gradFill>
            <a:ln>
              <a:noFill/>
            </a:ln>
            <a:effectLst>
              <a:outerShdw blurRad="101600" rotWithShape="0" algn="tl" dir="2700000" dist="50800">
                <a:srgbClr val="000000">
                  <a:alpha val="40000"/>
                </a:srgbClr>
              </a:outerShdw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27;g2aa37ea10a6_0_380"/>
            <p:cNvSpPr/>
            <p:nvPr/>
          </p:nvSpPr>
          <p:spPr>
            <a:xfrm>
              <a:off x="9898038" y="2559254"/>
              <a:ext cx="542487" cy="337204"/>
            </a:xfrm>
            <a:custGeom>
              <a:rect b="b" l="l" r="r" t="t"/>
              <a:pathLst>
                <a:path extrusionOk="0" h="337204" w="542487">
                  <a:moveTo>
                    <a:pt x="0" y="0"/>
                  </a:moveTo>
                  <a:lnTo>
                    <a:pt x="509109" y="0"/>
                  </a:lnTo>
                  <a:lnTo>
                    <a:pt x="512671" y="3424"/>
                  </a:lnTo>
                  <a:cubicBezTo>
                    <a:pt x="520220" y="15098"/>
                    <a:pt x="525142" y="28801"/>
                    <a:pt x="527802" y="45297"/>
                  </a:cubicBezTo>
                  <a:cubicBezTo>
                    <a:pt x="536315" y="111284"/>
                    <a:pt x="566112" y="243258"/>
                    <a:pt x="504390" y="307116"/>
                  </a:cubicBezTo>
                  <a:cubicBezTo>
                    <a:pt x="444797" y="370974"/>
                    <a:pt x="410744" y="315630"/>
                    <a:pt x="366049" y="300730"/>
                  </a:cubicBezTo>
                  <a:cubicBezTo>
                    <a:pt x="323482" y="285830"/>
                    <a:pt x="293686" y="256029"/>
                    <a:pt x="248991" y="253901"/>
                  </a:cubicBezTo>
                  <a:cubicBezTo>
                    <a:pt x="206424" y="249644"/>
                    <a:pt x="110650" y="96384"/>
                    <a:pt x="57442" y="43169"/>
                  </a:cubicBezTo>
                  <a:cubicBezTo>
                    <a:pt x="44140" y="29333"/>
                    <a:pt x="29641" y="17493"/>
                    <a:pt x="13113" y="681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44546A"/>
            </a:solidFill>
            <a:ln>
              <a:noFill/>
            </a:ln>
            <a:effectLst>
              <a:outerShdw blurRad="101600" rotWithShape="0" algn="tl" dir="2700000" dist="50800">
                <a:srgbClr val="000000">
                  <a:alpha val="40000"/>
                </a:srgbClr>
              </a:outerShdw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28;g2aa37ea10a6_0_380"/>
            <p:cNvSpPr/>
            <p:nvPr/>
          </p:nvSpPr>
          <p:spPr>
            <a:xfrm>
              <a:off x="9308469" y="4013538"/>
              <a:ext cx="4137564" cy="727142"/>
            </a:xfrm>
            <a:custGeom>
              <a:rect b="b" l="l" r="r" t="t"/>
              <a:pathLst>
                <a:path extrusionOk="0" h="727142" w="4137564">
                  <a:moveTo>
                    <a:pt x="101524" y="0"/>
                  </a:moveTo>
                  <a:lnTo>
                    <a:pt x="4137564" y="0"/>
                  </a:lnTo>
                  <a:lnTo>
                    <a:pt x="4137564" y="727142"/>
                  </a:lnTo>
                  <a:lnTo>
                    <a:pt x="285212" y="727142"/>
                  </a:lnTo>
                  <a:lnTo>
                    <a:pt x="275951" y="705685"/>
                  </a:lnTo>
                  <a:cubicBezTo>
                    <a:pt x="222277" y="590840"/>
                    <a:pt x="106949" y="391283"/>
                    <a:pt x="0" y="287514"/>
                  </a:cubicBezTo>
                  <a:cubicBezTo>
                    <a:pt x="0" y="287514"/>
                    <a:pt x="114065" y="186472"/>
                    <a:pt x="104084" y="15759"/>
                  </a:cubicBezTo>
                  <a:lnTo>
                    <a:pt x="101524" y="0"/>
                  </a:lnTo>
                  <a:close/>
                </a:path>
              </a:pathLst>
            </a:custGeom>
            <a:gradFill>
              <a:gsLst>
                <a:gs pos="0">
                  <a:srgbClr val="44546A"/>
                </a:gs>
                <a:gs pos="41000">
                  <a:srgbClr val="8296B0"/>
                </a:gs>
                <a:gs pos="83000">
                  <a:srgbClr val="ACB8CA"/>
                </a:gs>
                <a:gs pos="100000">
                  <a:srgbClr val="D5DBE5"/>
                </a:gs>
              </a:gsLst>
              <a:lin ang="0" scaled="0"/>
            </a:gradFill>
            <a:ln>
              <a:noFill/>
            </a:ln>
            <a:effectLst>
              <a:outerShdw blurRad="101600" rotWithShape="0" algn="tl" dir="2700000" dist="50800">
                <a:srgbClr val="000000">
                  <a:alpha val="40000"/>
                </a:srgbClr>
              </a:outerShdw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29;g2aa37ea10a6_0_380"/>
            <p:cNvSpPr/>
            <p:nvPr/>
          </p:nvSpPr>
          <p:spPr>
            <a:xfrm>
              <a:off x="8983260" y="3286397"/>
              <a:ext cx="4462773" cy="727141"/>
            </a:xfrm>
            <a:custGeom>
              <a:rect b="b" l="l" r="r" t="t"/>
              <a:pathLst>
                <a:path extrusionOk="0" h="727141" w="4462773">
                  <a:moveTo>
                    <a:pt x="0" y="0"/>
                  </a:moveTo>
                  <a:lnTo>
                    <a:pt x="4462773" y="0"/>
                  </a:lnTo>
                  <a:lnTo>
                    <a:pt x="4462773" y="727141"/>
                  </a:lnTo>
                  <a:lnTo>
                    <a:pt x="426733" y="727141"/>
                  </a:lnTo>
                  <a:lnTo>
                    <a:pt x="416727" y="665563"/>
                  </a:lnTo>
                  <a:cubicBezTo>
                    <a:pt x="361391" y="446317"/>
                    <a:pt x="278386" y="378201"/>
                    <a:pt x="206023" y="333501"/>
                  </a:cubicBezTo>
                  <a:cubicBezTo>
                    <a:pt x="142706" y="294388"/>
                    <a:pt x="64722" y="208013"/>
                    <a:pt x="16274" y="58690"/>
                  </a:cubicBez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56687C"/>
                </a:gs>
                <a:gs pos="41000">
                  <a:srgbClr val="93A3B5"/>
                </a:gs>
                <a:gs pos="83000">
                  <a:srgbClr val="B7C1CD"/>
                </a:gs>
                <a:gs pos="100000">
                  <a:srgbClr val="DBDFE5"/>
                </a:gs>
              </a:gsLst>
              <a:lin ang="0" scaled="0"/>
            </a:gradFill>
            <a:ln>
              <a:noFill/>
            </a:ln>
            <a:effectLst>
              <a:outerShdw blurRad="101600" rotWithShape="0" algn="tl" dir="2700000" dist="50800">
                <a:srgbClr val="000000">
                  <a:alpha val="40000"/>
                </a:srgbClr>
              </a:outerShdw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g2aa37ea10a6_0_380"/>
            <p:cNvSpPr/>
            <p:nvPr/>
          </p:nvSpPr>
          <p:spPr>
            <a:xfrm>
              <a:off x="10167877" y="5467819"/>
              <a:ext cx="3278156" cy="727142"/>
            </a:xfrm>
            <a:custGeom>
              <a:rect b="b" l="l" r="r" t="t"/>
              <a:pathLst>
                <a:path extrusionOk="0" h="727142" w="3278156">
                  <a:moveTo>
                    <a:pt x="0" y="0"/>
                  </a:moveTo>
                  <a:lnTo>
                    <a:pt x="3278156" y="0"/>
                  </a:lnTo>
                  <a:lnTo>
                    <a:pt x="3278156" y="727142"/>
                  </a:lnTo>
                  <a:lnTo>
                    <a:pt x="0" y="7271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6E2C0"/>
            </a:solidFill>
            <a:ln>
              <a:noFill/>
            </a:ln>
            <a:effectLst>
              <a:outerShdw blurRad="101600" rotWithShape="0" algn="tl" dir="2700000" dist="50800">
                <a:srgbClr val="000000">
                  <a:alpha val="40000"/>
                </a:srgbClr>
              </a:outerShdw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1;g2aa37ea10a6_0_380"/>
            <p:cNvSpPr/>
            <p:nvPr/>
          </p:nvSpPr>
          <p:spPr>
            <a:xfrm>
              <a:off x="9593681" y="4740681"/>
              <a:ext cx="3852352" cy="727139"/>
            </a:xfrm>
            <a:custGeom>
              <a:rect b="b" l="l" r="r" t="t"/>
              <a:pathLst>
                <a:path extrusionOk="0" h="727139" w="3852352">
                  <a:moveTo>
                    <a:pt x="0" y="0"/>
                  </a:moveTo>
                  <a:lnTo>
                    <a:pt x="3852352" y="0"/>
                  </a:lnTo>
                  <a:lnTo>
                    <a:pt x="3852352" y="727139"/>
                  </a:lnTo>
                  <a:lnTo>
                    <a:pt x="574196" y="727139"/>
                  </a:lnTo>
                  <a:lnTo>
                    <a:pt x="574196" y="672169"/>
                  </a:lnTo>
                  <a:lnTo>
                    <a:pt x="562128" y="658467"/>
                  </a:lnTo>
                  <a:cubicBezTo>
                    <a:pt x="514507" y="603389"/>
                    <a:pt x="458638" y="534209"/>
                    <a:pt x="425649" y="477801"/>
                  </a:cubicBezTo>
                  <a:cubicBezTo>
                    <a:pt x="359671" y="364985"/>
                    <a:pt x="223458" y="201082"/>
                    <a:pt x="48935" y="122324"/>
                  </a:cubicBezTo>
                  <a:cubicBezTo>
                    <a:pt x="48935" y="122324"/>
                    <a:pt x="27652" y="109552"/>
                    <a:pt x="21267" y="58466"/>
                  </a:cubicBezTo>
                  <a:cubicBezTo>
                    <a:pt x="20469" y="52080"/>
                    <a:pt x="17310" y="41670"/>
                    <a:pt x="12114" y="28071"/>
                  </a:cubicBez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1CC083"/>
                </a:gs>
                <a:gs pos="41000">
                  <a:srgbClr val="65E9B8"/>
                </a:gs>
                <a:gs pos="83000">
                  <a:srgbClr val="98F0CF"/>
                </a:gs>
                <a:gs pos="100000">
                  <a:srgbClr val="CAF8E7"/>
                </a:gs>
              </a:gsLst>
              <a:lin ang="0" scaled="0"/>
            </a:gradFill>
            <a:ln>
              <a:noFill/>
            </a:ln>
            <a:effectLst>
              <a:outerShdw blurRad="101600" rotWithShape="0" algn="tl" dir="2700000" dist="50800">
                <a:srgbClr val="000000">
                  <a:alpha val="40000"/>
                </a:srgbClr>
              </a:outerShdw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232;g2aa37ea10a6_0_380"/>
            <p:cNvSpPr/>
            <p:nvPr/>
          </p:nvSpPr>
          <p:spPr>
            <a:xfrm>
              <a:off x="10167877" y="6194962"/>
              <a:ext cx="3278156" cy="4879"/>
            </a:xfrm>
            <a:custGeom>
              <a:rect b="b" l="l" r="r" t="t"/>
              <a:pathLst>
                <a:path extrusionOk="0" h="4879" w="3278156">
                  <a:moveTo>
                    <a:pt x="0" y="0"/>
                  </a:moveTo>
                  <a:lnTo>
                    <a:pt x="3278156" y="0"/>
                  </a:lnTo>
                  <a:lnTo>
                    <a:pt x="3278156" y="5"/>
                  </a:lnTo>
                  <a:lnTo>
                    <a:pt x="3278156" y="4879"/>
                  </a:lnTo>
                  <a:lnTo>
                    <a:pt x="106250" y="4879"/>
                  </a:lnTo>
                  <a:lnTo>
                    <a:pt x="106250" y="4339"/>
                  </a:lnTo>
                  <a:lnTo>
                    <a:pt x="0" y="43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4546A"/>
            </a:solidFill>
            <a:ln>
              <a:noFill/>
            </a:ln>
            <a:effectLst>
              <a:outerShdw blurRad="101600" rotWithShape="0" algn="tl" dir="2700000" dist="50800">
                <a:srgbClr val="000000">
                  <a:alpha val="40000"/>
                </a:srgbClr>
              </a:outerShdw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233;g2aa37ea10a6_0_380"/>
            <p:cNvSpPr/>
            <p:nvPr/>
          </p:nvSpPr>
          <p:spPr>
            <a:xfrm>
              <a:off x="8125822" y="5963555"/>
              <a:ext cx="524062" cy="176511"/>
            </a:xfrm>
            <a:custGeom>
              <a:rect b="b" l="l" r="r" t="t"/>
              <a:pathLst>
                <a:path extrusionOk="0" h="176511" w="524062">
                  <a:moveTo>
                    <a:pt x="78469" y="0"/>
                  </a:moveTo>
                  <a:lnTo>
                    <a:pt x="524062" y="0"/>
                  </a:lnTo>
                  <a:lnTo>
                    <a:pt x="499455" y="14839"/>
                  </a:lnTo>
                  <a:cubicBezTo>
                    <a:pt x="275981" y="153198"/>
                    <a:pt x="20582" y="219185"/>
                    <a:pt x="3556" y="146812"/>
                  </a:cubicBezTo>
                  <a:cubicBezTo>
                    <a:pt x="-7618" y="92533"/>
                    <a:pt x="7546" y="51425"/>
                    <a:pt x="49048" y="18098"/>
                  </a:cubicBezTo>
                  <a:lnTo>
                    <a:pt x="78469" y="0"/>
                  </a:lnTo>
                  <a:close/>
                </a:path>
              </a:pathLst>
            </a:custGeom>
            <a:solidFill>
              <a:srgbClr val="44546A"/>
            </a:solidFill>
            <a:ln>
              <a:noFill/>
            </a:ln>
            <a:effectLst>
              <a:outerShdw blurRad="101600" rotWithShape="0" algn="tl" dir="2700000" dist="50800">
                <a:srgbClr val="000000">
                  <a:alpha val="40000"/>
                </a:srgbClr>
              </a:outerShdw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34;g2aa37ea10a6_0_380"/>
            <p:cNvSpPr/>
            <p:nvPr/>
          </p:nvSpPr>
          <p:spPr>
            <a:xfrm>
              <a:off x="10076515" y="5963554"/>
              <a:ext cx="197612" cy="231412"/>
            </a:xfrm>
            <a:custGeom>
              <a:rect b="b" l="l" r="r" t="t"/>
              <a:pathLst>
                <a:path extrusionOk="0" h="231412" w="197612">
                  <a:moveTo>
                    <a:pt x="72522" y="0"/>
                  </a:moveTo>
                  <a:lnTo>
                    <a:pt x="197612" y="0"/>
                  </a:lnTo>
                  <a:lnTo>
                    <a:pt x="197612" y="170535"/>
                  </a:lnTo>
                  <a:lnTo>
                    <a:pt x="163229" y="198863"/>
                  </a:lnTo>
                  <a:cubicBezTo>
                    <a:pt x="94990" y="246058"/>
                    <a:pt x="32736" y="237278"/>
                    <a:pt x="8793" y="202156"/>
                  </a:cubicBezTo>
                  <a:cubicBezTo>
                    <a:pt x="-23132" y="153198"/>
                    <a:pt x="40717" y="127655"/>
                    <a:pt x="59873" y="91468"/>
                  </a:cubicBezTo>
                  <a:cubicBezTo>
                    <a:pt x="64129" y="81889"/>
                    <a:pt x="67322" y="64062"/>
                    <a:pt x="69716" y="41911"/>
                  </a:cubicBezTo>
                  <a:lnTo>
                    <a:pt x="72522" y="0"/>
                  </a:lnTo>
                  <a:close/>
                </a:path>
              </a:pathLst>
            </a:custGeom>
            <a:solidFill>
              <a:srgbClr val="96E2C0"/>
            </a:solidFill>
            <a:ln>
              <a:noFill/>
            </a:ln>
            <a:effectLst>
              <a:outerShdw blurRad="101600" rotWithShape="0" algn="tl" dir="2700000" dist="50800">
                <a:srgbClr val="000000">
                  <a:alpha val="40000"/>
                </a:srgbClr>
              </a:outerShdw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35;g2aa37ea10a6_0_380"/>
            <p:cNvSpPr/>
            <p:nvPr/>
          </p:nvSpPr>
          <p:spPr>
            <a:xfrm>
              <a:off x="6625864" y="2559253"/>
              <a:ext cx="3814661" cy="727143"/>
            </a:xfrm>
            <a:custGeom>
              <a:rect b="b" l="l" r="r" t="t"/>
              <a:pathLst>
                <a:path extrusionOk="0" h="727143" w="3814661">
                  <a:moveTo>
                    <a:pt x="208840" y="128372"/>
                  </a:moveTo>
                  <a:cubicBezTo>
                    <a:pt x="244544" y="125986"/>
                    <a:pt x="264563" y="204678"/>
                    <a:pt x="307395" y="247516"/>
                  </a:cubicBezTo>
                  <a:cubicBezTo>
                    <a:pt x="356347" y="296474"/>
                    <a:pt x="345705" y="443348"/>
                    <a:pt x="343577" y="471020"/>
                  </a:cubicBezTo>
                  <a:cubicBezTo>
                    <a:pt x="341714" y="493370"/>
                    <a:pt x="453917" y="664024"/>
                    <a:pt x="499107" y="717746"/>
                  </a:cubicBezTo>
                  <a:lnTo>
                    <a:pt x="508283" y="727143"/>
                  </a:lnTo>
                  <a:lnTo>
                    <a:pt x="271015" y="727143"/>
                  </a:lnTo>
                  <a:lnTo>
                    <a:pt x="270981" y="727084"/>
                  </a:lnTo>
                  <a:cubicBezTo>
                    <a:pt x="243812" y="679224"/>
                    <a:pt x="221730" y="639712"/>
                    <a:pt x="209492" y="617894"/>
                  </a:cubicBezTo>
                  <a:cubicBezTo>
                    <a:pt x="158413" y="528492"/>
                    <a:pt x="147771" y="543392"/>
                    <a:pt x="62638" y="471020"/>
                  </a:cubicBezTo>
                  <a:cubicBezTo>
                    <a:pt x="-20367" y="396518"/>
                    <a:pt x="3045" y="366718"/>
                    <a:pt x="3045" y="345432"/>
                  </a:cubicBezTo>
                  <a:cubicBezTo>
                    <a:pt x="3045" y="324146"/>
                    <a:pt x="43483" y="273059"/>
                    <a:pt x="58381" y="258159"/>
                  </a:cubicBezTo>
                  <a:cubicBezTo>
                    <a:pt x="75408" y="243259"/>
                    <a:pt x="120103" y="209201"/>
                    <a:pt x="130744" y="192172"/>
                  </a:cubicBezTo>
                  <a:cubicBezTo>
                    <a:pt x="141386" y="175143"/>
                    <a:pt x="158413" y="158115"/>
                    <a:pt x="171182" y="151729"/>
                  </a:cubicBezTo>
                  <a:cubicBezTo>
                    <a:pt x="183952" y="145343"/>
                    <a:pt x="192466" y="134700"/>
                    <a:pt x="192466" y="134700"/>
                  </a:cubicBezTo>
                  <a:cubicBezTo>
                    <a:pt x="198319" y="130709"/>
                    <a:pt x="203740" y="128713"/>
                    <a:pt x="208840" y="128372"/>
                  </a:cubicBezTo>
                  <a:close/>
                  <a:moveTo>
                    <a:pt x="3272174" y="0"/>
                  </a:moveTo>
                  <a:lnTo>
                    <a:pt x="3781283" y="0"/>
                  </a:lnTo>
                  <a:lnTo>
                    <a:pt x="3784845" y="3424"/>
                  </a:lnTo>
                  <a:cubicBezTo>
                    <a:pt x="3792394" y="15098"/>
                    <a:pt x="3797316" y="28801"/>
                    <a:pt x="3799976" y="45297"/>
                  </a:cubicBezTo>
                  <a:cubicBezTo>
                    <a:pt x="3808489" y="111284"/>
                    <a:pt x="3838286" y="243258"/>
                    <a:pt x="3776564" y="307116"/>
                  </a:cubicBezTo>
                  <a:cubicBezTo>
                    <a:pt x="3716971" y="370974"/>
                    <a:pt x="3682918" y="315630"/>
                    <a:pt x="3638223" y="300730"/>
                  </a:cubicBezTo>
                  <a:cubicBezTo>
                    <a:pt x="3595656" y="285830"/>
                    <a:pt x="3565860" y="256029"/>
                    <a:pt x="3521165" y="253901"/>
                  </a:cubicBezTo>
                  <a:cubicBezTo>
                    <a:pt x="3478598" y="249644"/>
                    <a:pt x="3382824" y="96384"/>
                    <a:pt x="3329616" y="43169"/>
                  </a:cubicBezTo>
                  <a:cubicBezTo>
                    <a:pt x="3316314" y="29333"/>
                    <a:pt x="3301815" y="17493"/>
                    <a:pt x="3285287" y="6816"/>
                  </a:cubicBezTo>
                  <a:close/>
                  <a:moveTo>
                    <a:pt x="773176" y="0"/>
                  </a:moveTo>
                  <a:lnTo>
                    <a:pt x="2172306" y="0"/>
                  </a:lnTo>
                  <a:lnTo>
                    <a:pt x="2159686" y="3478"/>
                  </a:lnTo>
                  <a:cubicBezTo>
                    <a:pt x="2116538" y="14366"/>
                    <a:pt x="2084014" y="19754"/>
                    <a:pt x="2076033" y="19754"/>
                  </a:cubicBezTo>
                  <a:cubicBezTo>
                    <a:pt x="2052621" y="19754"/>
                    <a:pt x="2039851" y="38912"/>
                    <a:pt x="2063263" y="92127"/>
                  </a:cubicBezTo>
                  <a:cubicBezTo>
                    <a:pt x="2084546" y="145342"/>
                    <a:pt x="2312277" y="524234"/>
                    <a:pt x="2354843" y="717937"/>
                  </a:cubicBezTo>
                  <a:lnTo>
                    <a:pt x="2357396" y="727142"/>
                  </a:lnTo>
                  <a:lnTo>
                    <a:pt x="1252707" y="727142"/>
                  </a:lnTo>
                  <a:lnTo>
                    <a:pt x="1246419" y="721812"/>
                  </a:lnTo>
                  <a:cubicBezTo>
                    <a:pt x="1185662" y="670176"/>
                    <a:pt x="1139570" y="630664"/>
                    <a:pt x="1139570" y="630664"/>
                  </a:cubicBezTo>
                  <a:cubicBezTo>
                    <a:pt x="1139570" y="630664"/>
                    <a:pt x="1139570" y="630664"/>
                    <a:pt x="1124672" y="645564"/>
                  </a:cubicBezTo>
                  <a:cubicBezTo>
                    <a:pt x="1124140" y="648757"/>
                    <a:pt x="1103655" y="675498"/>
                    <a:pt x="1071962" y="714977"/>
                  </a:cubicBezTo>
                  <a:lnTo>
                    <a:pt x="1062065" y="727142"/>
                  </a:lnTo>
                  <a:lnTo>
                    <a:pt x="676901" y="727142"/>
                  </a:lnTo>
                  <a:lnTo>
                    <a:pt x="686769" y="711950"/>
                  </a:lnTo>
                  <a:cubicBezTo>
                    <a:pt x="728272" y="652881"/>
                    <a:pt x="755407" y="642903"/>
                    <a:pt x="796910" y="602992"/>
                  </a:cubicBezTo>
                  <a:cubicBezTo>
                    <a:pt x="852246" y="547649"/>
                    <a:pt x="877786" y="549777"/>
                    <a:pt x="903326" y="422061"/>
                  </a:cubicBezTo>
                  <a:cubicBezTo>
                    <a:pt x="906785" y="406097"/>
                    <a:pt x="912272" y="390165"/>
                    <a:pt x="919226" y="374508"/>
                  </a:cubicBezTo>
                  <a:lnTo>
                    <a:pt x="940070" y="335775"/>
                  </a:lnTo>
                  <a:lnTo>
                    <a:pt x="943930" y="328602"/>
                  </a:lnTo>
                  <a:cubicBezTo>
                    <a:pt x="999899" y="239400"/>
                    <a:pt x="1088490" y="168757"/>
                    <a:pt x="1088490" y="168757"/>
                  </a:cubicBezTo>
                  <a:cubicBezTo>
                    <a:pt x="1088490" y="168757"/>
                    <a:pt x="1056565" y="113413"/>
                    <a:pt x="1013999" y="81484"/>
                  </a:cubicBezTo>
                  <a:cubicBezTo>
                    <a:pt x="992716" y="65520"/>
                    <a:pt x="972497" y="67116"/>
                    <a:pt x="950947" y="73236"/>
                  </a:cubicBezTo>
                  <a:lnTo>
                    <a:pt x="940071" y="76776"/>
                  </a:lnTo>
                  <a:lnTo>
                    <a:pt x="940071" y="76777"/>
                  </a:lnTo>
                  <a:lnTo>
                    <a:pt x="917328" y="84179"/>
                  </a:lnTo>
                  <a:cubicBezTo>
                    <a:pt x="905589" y="87871"/>
                    <a:pt x="893218" y="91064"/>
                    <a:pt x="879916" y="92128"/>
                  </a:cubicBezTo>
                  <a:cubicBezTo>
                    <a:pt x="824579" y="96385"/>
                    <a:pt x="811809" y="62327"/>
                    <a:pt x="805424" y="43170"/>
                  </a:cubicBezTo>
                  <a:cubicBezTo>
                    <a:pt x="799039" y="24012"/>
                    <a:pt x="786269" y="13369"/>
                    <a:pt x="773499" y="598"/>
                  </a:cubicBezTo>
                  <a:close/>
                </a:path>
              </a:pathLst>
            </a:custGeom>
            <a:solidFill>
              <a:srgbClr val="4CCD93"/>
            </a:solidFill>
            <a:ln>
              <a:noFill/>
            </a:ln>
            <a:effectLst>
              <a:outerShdw blurRad="101600" rotWithShape="0" algn="tl" dir="2700000" dist="50800">
                <a:srgbClr val="000000">
                  <a:alpha val="40000"/>
                </a:srgbClr>
              </a:outerShdw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36;g2aa37ea10a6_0_380"/>
            <p:cNvSpPr/>
            <p:nvPr/>
          </p:nvSpPr>
          <p:spPr>
            <a:xfrm>
              <a:off x="7297396" y="1832111"/>
              <a:ext cx="3109751" cy="727142"/>
            </a:xfrm>
            <a:custGeom>
              <a:rect b="b" l="l" r="r" t="t"/>
              <a:pathLst>
                <a:path extrusionOk="0" h="727142" w="3109751">
                  <a:moveTo>
                    <a:pt x="326667" y="0"/>
                  </a:moveTo>
                  <a:cubicBezTo>
                    <a:pt x="393547" y="1485"/>
                    <a:pt x="462185" y="21041"/>
                    <a:pt x="521246" y="65742"/>
                  </a:cubicBezTo>
                  <a:cubicBezTo>
                    <a:pt x="678742" y="187073"/>
                    <a:pt x="672357" y="338204"/>
                    <a:pt x="640432" y="431862"/>
                  </a:cubicBezTo>
                  <a:cubicBezTo>
                    <a:pt x="608507" y="527650"/>
                    <a:pt x="772388" y="589379"/>
                    <a:pt x="772388" y="589379"/>
                  </a:cubicBezTo>
                  <a:cubicBezTo>
                    <a:pt x="802185" y="595765"/>
                    <a:pt x="836238" y="595765"/>
                    <a:pt x="893703" y="574479"/>
                  </a:cubicBezTo>
                  <a:cubicBezTo>
                    <a:pt x="949039" y="551064"/>
                    <a:pt x="955424" y="517007"/>
                    <a:pt x="1044814" y="457406"/>
                  </a:cubicBezTo>
                  <a:cubicBezTo>
                    <a:pt x="1132075" y="397805"/>
                    <a:pt x="1323625" y="419091"/>
                    <a:pt x="1323625" y="419091"/>
                  </a:cubicBezTo>
                  <a:cubicBezTo>
                    <a:pt x="1323625" y="393547"/>
                    <a:pt x="1393859" y="374390"/>
                    <a:pt x="1425784" y="374390"/>
                  </a:cubicBezTo>
                  <a:cubicBezTo>
                    <a:pt x="1457709" y="374390"/>
                    <a:pt x="1636488" y="306275"/>
                    <a:pt x="1800369" y="267960"/>
                  </a:cubicBezTo>
                  <a:cubicBezTo>
                    <a:pt x="1964250" y="229645"/>
                    <a:pt x="2100463" y="261574"/>
                    <a:pt x="2147286" y="289246"/>
                  </a:cubicBezTo>
                  <a:cubicBezTo>
                    <a:pt x="2194109" y="319046"/>
                    <a:pt x="2541026" y="482949"/>
                    <a:pt x="2690009" y="570222"/>
                  </a:cubicBezTo>
                  <a:cubicBezTo>
                    <a:pt x="2838992" y="659623"/>
                    <a:pt x="2856018" y="634080"/>
                    <a:pt x="2964562" y="659623"/>
                  </a:cubicBezTo>
                  <a:cubicBezTo>
                    <a:pt x="3017770" y="672395"/>
                    <a:pt x="3056080" y="684103"/>
                    <a:pt x="3082419" y="700865"/>
                  </a:cubicBezTo>
                  <a:lnTo>
                    <a:pt x="3109751" y="727142"/>
                  </a:lnTo>
                  <a:lnTo>
                    <a:pt x="2600642" y="727142"/>
                  </a:lnTo>
                  <a:lnTo>
                    <a:pt x="2557255" y="704590"/>
                  </a:lnTo>
                  <a:cubicBezTo>
                    <a:pt x="2514422" y="686231"/>
                    <a:pt x="2460150" y="669202"/>
                    <a:pt x="2387787" y="646852"/>
                  </a:cubicBezTo>
                  <a:cubicBezTo>
                    <a:pt x="2243061" y="602151"/>
                    <a:pt x="2145158" y="580865"/>
                    <a:pt x="2062153" y="544679"/>
                  </a:cubicBezTo>
                  <a:cubicBezTo>
                    <a:pt x="1981277" y="510621"/>
                    <a:pt x="1945095" y="521264"/>
                    <a:pt x="1904657" y="521264"/>
                  </a:cubicBezTo>
                  <a:cubicBezTo>
                    <a:pt x="1864219" y="521264"/>
                    <a:pt x="1834422" y="551064"/>
                    <a:pt x="1728006" y="629823"/>
                  </a:cubicBezTo>
                  <a:cubicBezTo>
                    <a:pt x="1674798" y="669202"/>
                    <a:pt x="1599243" y="698470"/>
                    <a:pt x="1534329" y="717894"/>
                  </a:cubicBezTo>
                  <a:lnTo>
                    <a:pt x="1500774" y="727142"/>
                  </a:lnTo>
                  <a:lnTo>
                    <a:pt x="101644" y="727142"/>
                  </a:lnTo>
                  <a:lnTo>
                    <a:pt x="96680" y="717962"/>
                  </a:lnTo>
                  <a:cubicBezTo>
                    <a:pt x="94784" y="708183"/>
                    <a:pt x="100371" y="699004"/>
                    <a:pt x="89197" y="695811"/>
                  </a:cubicBezTo>
                  <a:cubicBezTo>
                    <a:pt x="74299" y="689425"/>
                    <a:pt x="63657" y="648981"/>
                    <a:pt x="63657" y="636210"/>
                  </a:cubicBezTo>
                  <a:cubicBezTo>
                    <a:pt x="63657" y="623438"/>
                    <a:pt x="63657" y="625567"/>
                    <a:pt x="29604" y="617052"/>
                  </a:cubicBezTo>
                  <a:cubicBezTo>
                    <a:pt x="-6577" y="608538"/>
                    <a:pt x="46631" y="489336"/>
                    <a:pt x="44503" y="474436"/>
                  </a:cubicBezTo>
                  <a:cubicBezTo>
                    <a:pt x="42374" y="459535"/>
                    <a:pt x="16834" y="470178"/>
                    <a:pt x="4064" y="431863"/>
                  </a:cubicBezTo>
                  <a:cubicBezTo>
                    <a:pt x="-8706" y="393548"/>
                    <a:pt x="8321" y="182816"/>
                    <a:pt x="59401" y="110444"/>
                  </a:cubicBezTo>
                  <a:cubicBezTo>
                    <a:pt x="98775" y="58293"/>
                    <a:pt x="174863" y="17317"/>
                    <a:pt x="260793" y="4279"/>
                  </a:cubicBezTo>
                  <a:lnTo>
                    <a:pt x="268538" y="3776"/>
                  </a:lnTo>
                  <a:lnTo>
                    <a:pt x="268538" y="3775"/>
                  </a:lnTo>
                  <a:lnTo>
                    <a:pt x="326667" y="0"/>
                  </a:lnTo>
                  <a:close/>
                </a:path>
              </a:pathLst>
            </a:custGeom>
            <a:solidFill>
              <a:srgbClr val="149062"/>
            </a:solidFill>
            <a:ln>
              <a:noFill/>
            </a:ln>
            <a:effectLst>
              <a:outerShdw blurRad="101600" rotWithShape="0" algn="tl" dir="2700000" dist="50800">
                <a:srgbClr val="000000">
                  <a:alpha val="40000"/>
                </a:srgbClr>
              </a:outerShdw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37;g2aa37ea10a6_0_380"/>
            <p:cNvSpPr/>
            <p:nvPr/>
          </p:nvSpPr>
          <p:spPr>
            <a:xfrm>
              <a:off x="7777040" y="4013538"/>
              <a:ext cx="1816641" cy="727142"/>
            </a:xfrm>
            <a:custGeom>
              <a:rect b="b" l="l" r="r" t="t"/>
              <a:pathLst>
                <a:path extrusionOk="0" h="727142" w="1816641">
                  <a:moveTo>
                    <a:pt x="537254" y="0"/>
                  </a:moveTo>
                  <a:lnTo>
                    <a:pt x="1632953" y="0"/>
                  </a:lnTo>
                  <a:lnTo>
                    <a:pt x="1635513" y="15757"/>
                  </a:lnTo>
                  <a:cubicBezTo>
                    <a:pt x="1645494" y="186470"/>
                    <a:pt x="1531429" y="287512"/>
                    <a:pt x="1531429" y="287512"/>
                  </a:cubicBezTo>
                  <a:cubicBezTo>
                    <a:pt x="1638378" y="391281"/>
                    <a:pt x="1753706" y="590838"/>
                    <a:pt x="1807380" y="705683"/>
                  </a:cubicBezTo>
                  <a:lnTo>
                    <a:pt x="1816641" y="727142"/>
                  </a:lnTo>
                  <a:lnTo>
                    <a:pt x="1285399" y="727142"/>
                  </a:lnTo>
                  <a:lnTo>
                    <a:pt x="1234262" y="682102"/>
                  </a:lnTo>
                  <a:cubicBezTo>
                    <a:pt x="1125984" y="586581"/>
                    <a:pt x="1031273" y="502501"/>
                    <a:pt x="1031273" y="502501"/>
                  </a:cubicBezTo>
                  <a:cubicBezTo>
                    <a:pt x="967423" y="534430"/>
                    <a:pt x="441727" y="549330"/>
                    <a:pt x="441727" y="549330"/>
                  </a:cubicBezTo>
                  <a:cubicBezTo>
                    <a:pt x="470992" y="570084"/>
                    <a:pt x="495467" y="597756"/>
                    <a:pt x="516152" y="629120"/>
                  </a:cubicBezTo>
                  <a:lnTo>
                    <a:pt x="565844" y="727142"/>
                  </a:lnTo>
                  <a:lnTo>
                    <a:pt x="108513" y="727142"/>
                  </a:lnTo>
                  <a:lnTo>
                    <a:pt x="37346" y="600417"/>
                  </a:lnTo>
                  <a:cubicBezTo>
                    <a:pt x="-62686" y="398199"/>
                    <a:pt x="62885" y="259840"/>
                    <a:pt x="126735" y="234296"/>
                  </a:cubicBezTo>
                  <a:cubicBezTo>
                    <a:pt x="188457" y="208753"/>
                    <a:pt x="309771" y="78908"/>
                    <a:pt x="428957" y="38465"/>
                  </a:cubicBezTo>
                  <a:cubicBezTo>
                    <a:pt x="458754" y="28354"/>
                    <a:pt x="494935" y="15449"/>
                    <a:pt x="532447" y="1780"/>
                  </a:cubicBezTo>
                  <a:lnTo>
                    <a:pt x="537254" y="0"/>
                  </a:lnTo>
                  <a:close/>
                </a:path>
              </a:pathLst>
            </a:custGeom>
            <a:solidFill>
              <a:srgbClr val="323F4F"/>
            </a:solidFill>
            <a:ln>
              <a:noFill/>
            </a:ln>
            <a:effectLst>
              <a:outerShdw blurRad="101600" rotWithShape="0" algn="tl" dir="2700000" dist="50800">
                <a:srgbClr val="000000">
                  <a:alpha val="40000"/>
                </a:srgbClr>
              </a:outerShdw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38;g2aa37ea10a6_0_380"/>
            <p:cNvSpPr/>
            <p:nvPr/>
          </p:nvSpPr>
          <p:spPr>
            <a:xfrm>
              <a:off x="6896879" y="3286394"/>
              <a:ext cx="2513114" cy="727144"/>
            </a:xfrm>
            <a:custGeom>
              <a:rect b="b" l="l" r="r" t="t"/>
              <a:pathLst>
                <a:path extrusionOk="0" h="727144" w="2513114">
                  <a:moveTo>
                    <a:pt x="981692" y="1"/>
                  </a:moveTo>
                  <a:lnTo>
                    <a:pt x="2086381" y="1"/>
                  </a:lnTo>
                  <a:lnTo>
                    <a:pt x="2102655" y="58691"/>
                  </a:lnTo>
                  <a:cubicBezTo>
                    <a:pt x="2151103" y="208014"/>
                    <a:pt x="2229087" y="294389"/>
                    <a:pt x="2292404" y="333502"/>
                  </a:cubicBezTo>
                  <a:cubicBezTo>
                    <a:pt x="2364767" y="378202"/>
                    <a:pt x="2447772" y="446318"/>
                    <a:pt x="2503108" y="665564"/>
                  </a:cubicBezTo>
                  <a:lnTo>
                    <a:pt x="2513114" y="727144"/>
                  </a:lnTo>
                  <a:lnTo>
                    <a:pt x="1417415" y="727144"/>
                  </a:lnTo>
                  <a:lnTo>
                    <a:pt x="1524079" y="687648"/>
                  </a:lnTo>
                  <a:cubicBezTo>
                    <a:pt x="1594314" y="661307"/>
                    <a:pt x="1649650" y="640021"/>
                    <a:pt x="1649650" y="640021"/>
                  </a:cubicBezTo>
                  <a:cubicBezTo>
                    <a:pt x="1649650" y="640021"/>
                    <a:pt x="1317632" y="269643"/>
                    <a:pt x="1255910" y="227071"/>
                  </a:cubicBezTo>
                  <a:cubicBezTo>
                    <a:pt x="1226114" y="205785"/>
                    <a:pt x="1129275" y="124898"/>
                    <a:pt x="1039885" y="49332"/>
                  </a:cubicBezTo>
                  <a:close/>
                  <a:moveTo>
                    <a:pt x="0" y="0"/>
                  </a:moveTo>
                  <a:lnTo>
                    <a:pt x="237268" y="0"/>
                  </a:lnTo>
                  <a:lnTo>
                    <a:pt x="242828" y="5695"/>
                  </a:lnTo>
                  <a:cubicBezTo>
                    <a:pt x="268368" y="22724"/>
                    <a:pt x="368399" y="63168"/>
                    <a:pt x="368399" y="63168"/>
                  </a:cubicBezTo>
                  <a:cubicBezTo>
                    <a:pt x="377445" y="46405"/>
                    <a:pt x="385825" y="31738"/>
                    <a:pt x="393673" y="18800"/>
                  </a:cubicBezTo>
                  <a:lnTo>
                    <a:pt x="405886" y="0"/>
                  </a:lnTo>
                  <a:lnTo>
                    <a:pt x="791050" y="0"/>
                  </a:lnTo>
                  <a:lnTo>
                    <a:pt x="746097" y="55256"/>
                  </a:lnTo>
                  <a:cubicBezTo>
                    <a:pt x="725741" y="80014"/>
                    <a:pt x="703676" y="106605"/>
                    <a:pt x="680996" y="133678"/>
                  </a:cubicBezTo>
                  <a:lnTo>
                    <a:pt x="669055" y="147793"/>
                  </a:lnTo>
                  <a:lnTo>
                    <a:pt x="612204" y="214993"/>
                  </a:lnTo>
                  <a:cubicBezTo>
                    <a:pt x="543753" y="295053"/>
                    <a:pt x="479604" y="367292"/>
                    <a:pt x="449275" y="395230"/>
                  </a:cubicBezTo>
                  <a:cubicBezTo>
                    <a:pt x="370527" y="467603"/>
                    <a:pt x="310934" y="456960"/>
                    <a:pt x="253469" y="403745"/>
                  </a:cubicBezTo>
                  <a:cubicBezTo>
                    <a:pt x="216224" y="369155"/>
                    <a:pt x="121613" y="211505"/>
                    <a:pt x="43942" y="76825"/>
                  </a:cubicBezTo>
                  <a:close/>
                </a:path>
              </a:pathLst>
            </a:custGeom>
            <a:solidFill>
              <a:srgbClr val="404E5C"/>
            </a:solidFill>
            <a:ln>
              <a:noFill/>
            </a:ln>
            <a:effectLst>
              <a:outerShdw blurRad="101600" rotWithShape="0" algn="tl" dir="2700000" dist="50800">
                <a:srgbClr val="000000">
                  <a:alpha val="40000"/>
                </a:srgbClr>
              </a:outerShdw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39;g2aa37ea10a6_0_380"/>
            <p:cNvSpPr/>
            <p:nvPr/>
          </p:nvSpPr>
          <p:spPr>
            <a:xfrm>
              <a:off x="8125823" y="5467824"/>
              <a:ext cx="2385161" cy="727143"/>
            </a:xfrm>
            <a:custGeom>
              <a:rect b="b" l="l" r="r" t="t"/>
              <a:pathLst>
                <a:path extrusionOk="0" h="727143" w="2385161">
                  <a:moveTo>
                    <a:pt x="1826774" y="0"/>
                  </a:moveTo>
                  <a:lnTo>
                    <a:pt x="2091339" y="0"/>
                  </a:lnTo>
                  <a:lnTo>
                    <a:pt x="2091342" y="3"/>
                  </a:lnTo>
                  <a:cubicBezTo>
                    <a:pt x="2107138" y="17132"/>
                    <a:pt x="2116982" y="27376"/>
                    <a:pt x="2116982" y="27376"/>
                  </a:cubicBezTo>
                  <a:cubicBezTo>
                    <a:pt x="2116982" y="27376"/>
                    <a:pt x="2116982" y="27376"/>
                    <a:pt x="2129752" y="27376"/>
                  </a:cubicBezTo>
                  <a:cubicBezTo>
                    <a:pt x="2142522" y="27376"/>
                    <a:pt x="2155292" y="72077"/>
                    <a:pt x="2185088" y="76334"/>
                  </a:cubicBezTo>
                  <a:cubicBezTo>
                    <a:pt x="2217013" y="78462"/>
                    <a:pt x="2259580" y="76334"/>
                    <a:pt x="2351097" y="125292"/>
                  </a:cubicBezTo>
                  <a:cubicBezTo>
                    <a:pt x="2440487" y="176378"/>
                    <a:pt x="2331942" y="299837"/>
                    <a:pt x="2276606" y="365824"/>
                  </a:cubicBezTo>
                  <a:cubicBezTo>
                    <a:pt x="2223398" y="431811"/>
                    <a:pt x="2274478" y="510570"/>
                    <a:pt x="2182960" y="627643"/>
                  </a:cubicBezTo>
                  <a:cubicBezTo>
                    <a:pt x="2091442" y="744716"/>
                    <a:pt x="1991410" y="744716"/>
                    <a:pt x="1959486" y="697887"/>
                  </a:cubicBezTo>
                  <a:cubicBezTo>
                    <a:pt x="1927561" y="648929"/>
                    <a:pt x="1991410" y="623386"/>
                    <a:pt x="2010566" y="587199"/>
                  </a:cubicBezTo>
                  <a:cubicBezTo>
                    <a:pt x="2027592" y="548884"/>
                    <a:pt x="2027592" y="378596"/>
                    <a:pt x="2027592" y="327509"/>
                  </a:cubicBezTo>
                  <a:cubicBezTo>
                    <a:pt x="2027592" y="278551"/>
                    <a:pt x="1987154" y="246622"/>
                    <a:pt x="1987154" y="221079"/>
                  </a:cubicBezTo>
                  <a:cubicBezTo>
                    <a:pt x="1987154" y="195536"/>
                    <a:pt x="1953101" y="104006"/>
                    <a:pt x="1889251" y="50790"/>
                  </a:cubicBezTo>
                  <a:cubicBezTo>
                    <a:pt x="1881536" y="44138"/>
                    <a:pt x="1872224" y="36389"/>
                    <a:pt x="1861558" y="27725"/>
                  </a:cubicBezTo>
                  <a:close/>
                  <a:moveTo>
                    <a:pt x="328683" y="0"/>
                  </a:moveTo>
                  <a:lnTo>
                    <a:pt x="570661" y="0"/>
                  </a:lnTo>
                  <a:lnTo>
                    <a:pt x="572882" y="5025"/>
                  </a:lnTo>
                  <a:cubicBezTo>
                    <a:pt x="584588" y="35889"/>
                    <a:pt x="595230" y="66754"/>
                    <a:pt x="612256" y="76333"/>
                  </a:cubicBezTo>
                  <a:cubicBezTo>
                    <a:pt x="648438" y="95490"/>
                    <a:pt x="665464" y="161477"/>
                    <a:pt x="746341" y="253007"/>
                  </a:cubicBezTo>
                  <a:cubicBezTo>
                    <a:pt x="825089" y="344537"/>
                    <a:pt x="722929" y="372209"/>
                    <a:pt x="499455" y="510569"/>
                  </a:cubicBezTo>
                  <a:cubicBezTo>
                    <a:pt x="275981" y="648928"/>
                    <a:pt x="20582" y="714915"/>
                    <a:pt x="3556" y="642542"/>
                  </a:cubicBezTo>
                  <a:cubicBezTo>
                    <a:pt x="-11343" y="570170"/>
                    <a:pt x="20582" y="521212"/>
                    <a:pt x="99330" y="482897"/>
                  </a:cubicBezTo>
                  <a:cubicBezTo>
                    <a:pt x="178078" y="444582"/>
                    <a:pt x="316419" y="182763"/>
                    <a:pt x="316419" y="182763"/>
                  </a:cubicBezTo>
                  <a:cubicBezTo>
                    <a:pt x="316419" y="182763"/>
                    <a:pt x="341959" y="142320"/>
                    <a:pt x="329189" y="97619"/>
                  </a:cubicBezTo>
                  <a:cubicBezTo>
                    <a:pt x="322804" y="75269"/>
                    <a:pt x="323336" y="47065"/>
                    <a:pt x="325465" y="24448"/>
                  </a:cubicBezTo>
                  <a:close/>
                </a:path>
              </a:pathLst>
            </a:custGeom>
            <a:solidFill>
              <a:srgbClr val="4CCD93"/>
            </a:solidFill>
            <a:ln>
              <a:noFill/>
            </a:ln>
            <a:effectLst>
              <a:outerShdw blurRad="101600" rotWithShape="0" algn="tl" dir="2700000" dist="50800">
                <a:srgbClr val="000000">
                  <a:alpha val="40000"/>
                </a:srgbClr>
              </a:outerShdw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0;g2aa37ea10a6_0_380"/>
            <p:cNvSpPr/>
            <p:nvPr/>
          </p:nvSpPr>
          <p:spPr>
            <a:xfrm>
              <a:off x="7885553" y="4740681"/>
              <a:ext cx="2331608" cy="727143"/>
            </a:xfrm>
            <a:custGeom>
              <a:rect b="b" l="l" r="r" t="t"/>
              <a:pathLst>
                <a:path extrusionOk="0" h="727143" w="2331608">
                  <a:moveTo>
                    <a:pt x="1176886" y="0"/>
                  </a:moveTo>
                  <a:lnTo>
                    <a:pt x="1708128" y="0"/>
                  </a:lnTo>
                  <a:lnTo>
                    <a:pt x="1720242" y="28069"/>
                  </a:lnTo>
                  <a:cubicBezTo>
                    <a:pt x="1725438" y="41668"/>
                    <a:pt x="1728597" y="52078"/>
                    <a:pt x="1729395" y="58464"/>
                  </a:cubicBezTo>
                  <a:cubicBezTo>
                    <a:pt x="1735780" y="109550"/>
                    <a:pt x="1757063" y="122322"/>
                    <a:pt x="1757063" y="122322"/>
                  </a:cubicBezTo>
                  <a:cubicBezTo>
                    <a:pt x="1931586" y="201080"/>
                    <a:pt x="2067799" y="364983"/>
                    <a:pt x="2133777" y="477799"/>
                  </a:cubicBezTo>
                  <a:cubicBezTo>
                    <a:pt x="2175013" y="548309"/>
                    <a:pt x="2251999" y="638775"/>
                    <a:pt x="2303939" y="696709"/>
                  </a:cubicBezTo>
                  <a:lnTo>
                    <a:pt x="2331608" y="727142"/>
                  </a:lnTo>
                  <a:lnTo>
                    <a:pt x="2067043" y="727142"/>
                  </a:lnTo>
                  <a:lnTo>
                    <a:pt x="2066003" y="726313"/>
                  </a:lnTo>
                  <a:cubicBezTo>
                    <a:pt x="1987188" y="664451"/>
                    <a:pt x="1868268" y="576247"/>
                    <a:pt x="1761320" y="501214"/>
                  </a:cubicBezTo>
                  <a:cubicBezTo>
                    <a:pt x="1618722" y="399041"/>
                    <a:pt x="1676187" y="439484"/>
                    <a:pt x="1593182" y="416069"/>
                  </a:cubicBezTo>
                  <a:cubicBezTo>
                    <a:pt x="1512306" y="390526"/>
                    <a:pt x="1478253" y="275581"/>
                    <a:pt x="1454841" y="250038"/>
                  </a:cubicBezTo>
                  <a:cubicBezTo>
                    <a:pt x="1433558" y="226623"/>
                    <a:pt x="1410146" y="203209"/>
                    <a:pt x="1410146" y="203209"/>
                  </a:cubicBezTo>
                  <a:cubicBezTo>
                    <a:pt x="1369442" y="168885"/>
                    <a:pt x="1290728" y="100138"/>
                    <a:pt x="1208234" y="27611"/>
                  </a:cubicBezTo>
                  <a:close/>
                  <a:moveTo>
                    <a:pt x="0" y="0"/>
                  </a:moveTo>
                  <a:lnTo>
                    <a:pt x="457331" y="0"/>
                  </a:lnTo>
                  <a:lnTo>
                    <a:pt x="459317" y="3918"/>
                  </a:lnTo>
                  <a:cubicBezTo>
                    <a:pt x="487518" y="74960"/>
                    <a:pt x="504544" y="147865"/>
                    <a:pt x="518378" y="196823"/>
                  </a:cubicBezTo>
                  <a:cubicBezTo>
                    <a:pt x="548175" y="294739"/>
                    <a:pt x="754622" y="665116"/>
                    <a:pt x="754622" y="665116"/>
                  </a:cubicBezTo>
                  <a:cubicBezTo>
                    <a:pt x="754622" y="665116"/>
                    <a:pt x="754622" y="665116"/>
                    <a:pt x="767392" y="660859"/>
                  </a:cubicBezTo>
                  <a:cubicBezTo>
                    <a:pt x="778034" y="665649"/>
                    <a:pt x="786547" y="675760"/>
                    <a:pt x="793863" y="688531"/>
                  </a:cubicBezTo>
                  <a:lnTo>
                    <a:pt x="810930" y="727143"/>
                  </a:lnTo>
                  <a:lnTo>
                    <a:pt x="568952" y="727143"/>
                  </a:lnTo>
                  <a:lnTo>
                    <a:pt x="569459" y="723287"/>
                  </a:lnTo>
                  <a:cubicBezTo>
                    <a:pt x="570656" y="716203"/>
                    <a:pt x="571587" y="711946"/>
                    <a:pt x="571587" y="711946"/>
                  </a:cubicBezTo>
                  <a:cubicBezTo>
                    <a:pt x="571587" y="711946"/>
                    <a:pt x="386422" y="471413"/>
                    <a:pt x="267236" y="341568"/>
                  </a:cubicBezTo>
                  <a:cubicBezTo>
                    <a:pt x="176251" y="245781"/>
                    <a:pt x="88856" y="144007"/>
                    <a:pt x="7747" y="13796"/>
                  </a:cubicBezTo>
                  <a:close/>
                </a:path>
              </a:pathLst>
            </a:custGeom>
            <a:solidFill>
              <a:srgbClr val="149062"/>
            </a:solidFill>
            <a:ln>
              <a:noFill/>
            </a:ln>
            <a:effectLst>
              <a:outerShdw blurRad="101600" rotWithShape="0" algn="tl" dir="2700000" dist="50800">
                <a:srgbClr val="000000">
                  <a:alpha val="40000"/>
                </a:srgbClr>
              </a:outerShdw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1" name="Google Shape;241;g2aa37ea10a6_0_380"/>
          <p:cNvSpPr txBox="1"/>
          <p:nvPr/>
        </p:nvSpPr>
        <p:spPr>
          <a:xfrm>
            <a:off x="1283750" y="4266875"/>
            <a:ext cx="52557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highlight>
                  <a:srgbClr val="F7F7F8"/>
                </a:highlight>
                <a:latin typeface="Arial"/>
                <a:ea typeface="Arial"/>
                <a:cs typeface="Arial"/>
                <a:sym typeface="Arial"/>
              </a:rPr>
              <a:t>Continuous Integration and Delivery (CI/CD)</a:t>
            </a:r>
            <a:endParaRPr b="0" i="0" sz="2000" u="none" cap="none" strike="noStrike">
              <a:solidFill>
                <a:srgbClr val="000000"/>
              </a:solidFill>
              <a:highlight>
                <a:srgbClr val="F7F7F8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42" name="Google Shape;242;g2aa37ea10a6_0_380"/>
          <p:cNvGrpSpPr/>
          <p:nvPr/>
        </p:nvGrpSpPr>
        <p:grpSpPr>
          <a:xfrm flipH="1">
            <a:off x="822856" y="4303924"/>
            <a:ext cx="373745" cy="242409"/>
            <a:chOff x="6625864" y="1832111"/>
            <a:chExt cx="6820169" cy="4367730"/>
          </a:xfrm>
        </p:grpSpPr>
        <p:sp>
          <p:nvSpPr>
            <p:cNvPr id="243" name="Google Shape;243;g2aa37ea10a6_0_380"/>
            <p:cNvSpPr/>
            <p:nvPr/>
          </p:nvSpPr>
          <p:spPr>
            <a:xfrm>
              <a:off x="8676705" y="2559254"/>
              <a:ext cx="4769328" cy="727142"/>
            </a:xfrm>
            <a:custGeom>
              <a:rect b="b" l="l" r="r" t="t"/>
              <a:pathLst>
                <a:path extrusionOk="0" h="727142" w="4769328">
                  <a:moveTo>
                    <a:pt x="121465" y="0"/>
                  </a:moveTo>
                  <a:lnTo>
                    <a:pt x="1221333" y="0"/>
                  </a:lnTo>
                  <a:lnTo>
                    <a:pt x="1234446" y="6816"/>
                  </a:lnTo>
                  <a:cubicBezTo>
                    <a:pt x="1250974" y="17493"/>
                    <a:pt x="1265473" y="29333"/>
                    <a:pt x="1278775" y="43169"/>
                  </a:cubicBezTo>
                  <a:cubicBezTo>
                    <a:pt x="1331983" y="96384"/>
                    <a:pt x="1427757" y="249644"/>
                    <a:pt x="1470324" y="253901"/>
                  </a:cubicBezTo>
                  <a:cubicBezTo>
                    <a:pt x="1515019" y="256029"/>
                    <a:pt x="1544815" y="285830"/>
                    <a:pt x="1587382" y="300730"/>
                  </a:cubicBezTo>
                  <a:cubicBezTo>
                    <a:pt x="1632077" y="315630"/>
                    <a:pt x="1666130" y="370974"/>
                    <a:pt x="1725723" y="307116"/>
                  </a:cubicBezTo>
                  <a:cubicBezTo>
                    <a:pt x="1787445" y="243258"/>
                    <a:pt x="1757648" y="111284"/>
                    <a:pt x="1749135" y="45297"/>
                  </a:cubicBezTo>
                  <a:cubicBezTo>
                    <a:pt x="1746475" y="28801"/>
                    <a:pt x="1741553" y="15098"/>
                    <a:pt x="1734004" y="3424"/>
                  </a:cubicBezTo>
                  <a:lnTo>
                    <a:pt x="1730442" y="0"/>
                  </a:lnTo>
                  <a:lnTo>
                    <a:pt x="4769328" y="0"/>
                  </a:lnTo>
                  <a:lnTo>
                    <a:pt x="4769328" y="727142"/>
                  </a:lnTo>
                  <a:lnTo>
                    <a:pt x="306555" y="727142"/>
                  </a:lnTo>
                  <a:lnTo>
                    <a:pt x="304002" y="717937"/>
                  </a:lnTo>
                  <a:cubicBezTo>
                    <a:pt x="261436" y="524234"/>
                    <a:pt x="33705" y="145342"/>
                    <a:pt x="12422" y="92127"/>
                  </a:cubicBezTo>
                  <a:cubicBezTo>
                    <a:pt x="-10990" y="38912"/>
                    <a:pt x="1780" y="19754"/>
                    <a:pt x="25192" y="19754"/>
                  </a:cubicBezTo>
                  <a:cubicBezTo>
                    <a:pt x="33173" y="19754"/>
                    <a:pt x="65697" y="14366"/>
                    <a:pt x="108845" y="3478"/>
                  </a:cubicBezTo>
                  <a:lnTo>
                    <a:pt x="121465" y="0"/>
                  </a:lnTo>
                  <a:close/>
                </a:path>
              </a:pathLst>
            </a:custGeom>
            <a:gradFill>
              <a:gsLst>
                <a:gs pos="0">
                  <a:srgbClr val="96E2C0"/>
                </a:gs>
                <a:gs pos="41000">
                  <a:srgbClr val="BEEDD8"/>
                </a:gs>
                <a:gs pos="83000">
                  <a:srgbClr val="D3F3E5"/>
                </a:gs>
                <a:gs pos="100000">
                  <a:srgbClr val="E9F8F1"/>
                </a:gs>
              </a:gsLst>
              <a:lin ang="0" scaled="0"/>
            </a:gradFill>
            <a:ln>
              <a:noFill/>
            </a:ln>
            <a:effectLst>
              <a:outerShdw blurRad="101600" rotWithShape="0" algn="tl" dir="2700000" dist="50800">
                <a:srgbClr val="000000">
                  <a:alpha val="40000"/>
                </a:srgbClr>
              </a:outerShdw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244;g2aa37ea10a6_0_380"/>
            <p:cNvSpPr/>
            <p:nvPr/>
          </p:nvSpPr>
          <p:spPr>
            <a:xfrm>
              <a:off x="7565934" y="1832112"/>
              <a:ext cx="5880099" cy="727143"/>
            </a:xfrm>
            <a:custGeom>
              <a:rect b="b" l="l" r="r" t="t"/>
              <a:pathLst>
                <a:path extrusionOk="0" h="727143" w="5880099">
                  <a:moveTo>
                    <a:pt x="1666414" y="520134"/>
                  </a:moveTo>
                  <a:cubicBezTo>
                    <a:pt x="1697442" y="518737"/>
                    <a:pt x="1732958" y="519137"/>
                    <a:pt x="1793615" y="544680"/>
                  </a:cubicBezTo>
                  <a:cubicBezTo>
                    <a:pt x="1876620" y="580866"/>
                    <a:pt x="1974523" y="602152"/>
                    <a:pt x="2119249" y="646853"/>
                  </a:cubicBezTo>
                  <a:cubicBezTo>
                    <a:pt x="2191612" y="669203"/>
                    <a:pt x="2245884" y="686232"/>
                    <a:pt x="2288717" y="704591"/>
                  </a:cubicBezTo>
                  <a:lnTo>
                    <a:pt x="2332104" y="727143"/>
                  </a:lnTo>
                  <a:lnTo>
                    <a:pt x="1232236" y="727143"/>
                  </a:lnTo>
                  <a:lnTo>
                    <a:pt x="1265791" y="717895"/>
                  </a:lnTo>
                  <a:cubicBezTo>
                    <a:pt x="1330705" y="698471"/>
                    <a:pt x="1406260" y="669203"/>
                    <a:pt x="1459468" y="629824"/>
                  </a:cubicBezTo>
                  <a:cubicBezTo>
                    <a:pt x="1565884" y="551065"/>
                    <a:pt x="1595681" y="521265"/>
                    <a:pt x="1636119" y="521265"/>
                  </a:cubicBezTo>
                  <a:cubicBezTo>
                    <a:pt x="1646229" y="521265"/>
                    <a:pt x="1656072" y="520600"/>
                    <a:pt x="1666414" y="520134"/>
                  </a:cubicBezTo>
                  <a:close/>
                  <a:moveTo>
                    <a:pt x="0" y="0"/>
                  </a:moveTo>
                  <a:lnTo>
                    <a:pt x="5880099" y="0"/>
                  </a:lnTo>
                  <a:lnTo>
                    <a:pt x="5880099" y="727143"/>
                  </a:lnTo>
                  <a:lnTo>
                    <a:pt x="2841213" y="727143"/>
                  </a:lnTo>
                  <a:lnTo>
                    <a:pt x="2813881" y="700866"/>
                  </a:lnTo>
                  <a:cubicBezTo>
                    <a:pt x="2787542" y="684104"/>
                    <a:pt x="2749232" y="672396"/>
                    <a:pt x="2696024" y="659624"/>
                  </a:cubicBezTo>
                  <a:cubicBezTo>
                    <a:pt x="2587480" y="634081"/>
                    <a:pt x="2570454" y="659624"/>
                    <a:pt x="2421471" y="570223"/>
                  </a:cubicBezTo>
                  <a:cubicBezTo>
                    <a:pt x="2272488" y="482950"/>
                    <a:pt x="1925571" y="319047"/>
                    <a:pt x="1878748" y="289247"/>
                  </a:cubicBezTo>
                  <a:cubicBezTo>
                    <a:pt x="1831925" y="261575"/>
                    <a:pt x="1695712" y="229646"/>
                    <a:pt x="1531831" y="267961"/>
                  </a:cubicBezTo>
                  <a:cubicBezTo>
                    <a:pt x="1367950" y="306276"/>
                    <a:pt x="1189171" y="374391"/>
                    <a:pt x="1157246" y="374391"/>
                  </a:cubicBezTo>
                  <a:cubicBezTo>
                    <a:pt x="1125321" y="374391"/>
                    <a:pt x="1055087" y="393548"/>
                    <a:pt x="1055087" y="419092"/>
                  </a:cubicBezTo>
                  <a:cubicBezTo>
                    <a:pt x="1055087" y="419092"/>
                    <a:pt x="863537" y="397806"/>
                    <a:pt x="776276" y="457407"/>
                  </a:cubicBezTo>
                  <a:cubicBezTo>
                    <a:pt x="686886" y="517008"/>
                    <a:pt x="680501" y="551065"/>
                    <a:pt x="625165" y="574480"/>
                  </a:cubicBezTo>
                  <a:cubicBezTo>
                    <a:pt x="567700" y="595766"/>
                    <a:pt x="533647" y="595766"/>
                    <a:pt x="503850" y="589380"/>
                  </a:cubicBezTo>
                  <a:cubicBezTo>
                    <a:pt x="503850" y="589380"/>
                    <a:pt x="339969" y="527651"/>
                    <a:pt x="371894" y="431863"/>
                  </a:cubicBezTo>
                  <a:cubicBezTo>
                    <a:pt x="403819" y="338205"/>
                    <a:pt x="410204" y="187074"/>
                    <a:pt x="252708" y="65743"/>
                  </a:cubicBezTo>
                  <a:cubicBezTo>
                    <a:pt x="193647" y="21042"/>
                    <a:pt x="125009" y="1486"/>
                    <a:pt x="58129" y="1"/>
                  </a:cubicBezTo>
                  <a:lnTo>
                    <a:pt x="0" y="3776"/>
                  </a:lnTo>
                  <a:close/>
                </a:path>
              </a:pathLst>
            </a:custGeom>
            <a:gradFill>
              <a:gsLst>
                <a:gs pos="0">
                  <a:srgbClr val="1CC083"/>
                </a:gs>
                <a:gs pos="41000">
                  <a:srgbClr val="65E9B8"/>
                </a:gs>
                <a:gs pos="83000">
                  <a:srgbClr val="98F0CF"/>
                </a:gs>
                <a:gs pos="100000">
                  <a:srgbClr val="CAF8E7"/>
                </a:gs>
              </a:gsLst>
              <a:lin ang="0" scaled="0"/>
            </a:gradFill>
            <a:ln>
              <a:noFill/>
            </a:ln>
            <a:effectLst>
              <a:outerShdw blurRad="101600" rotWithShape="0" algn="tl" dir="2700000" dist="50800">
                <a:srgbClr val="000000">
                  <a:alpha val="40000"/>
                </a:srgbClr>
              </a:outerShdw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245;g2aa37ea10a6_0_380"/>
            <p:cNvSpPr/>
            <p:nvPr/>
          </p:nvSpPr>
          <p:spPr>
            <a:xfrm>
              <a:off x="9898038" y="2559254"/>
              <a:ext cx="542487" cy="337204"/>
            </a:xfrm>
            <a:custGeom>
              <a:rect b="b" l="l" r="r" t="t"/>
              <a:pathLst>
                <a:path extrusionOk="0" h="337204" w="542487">
                  <a:moveTo>
                    <a:pt x="0" y="0"/>
                  </a:moveTo>
                  <a:lnTo>
                    <a:pt x="509109" y="0"/>
                  </a:lnTo>
                  <a:lnTo>
                    <a:pt x="512671" y="3424"/>
                  </a:lnTo>
                  <a:cubicBezTo>
                    <a:pt x="520220" y="15098"/>
                    <a:pt x="525142" y="28801"/>
                    <a:pt x="527802" y="45297"/>
                  </a:cubicBezTo>
                  <a:cubicBezTo>
                    <a:pt x="536315" y="111284"/>
                    <a:pt x="566112" y="243258"/>
                    <a:pt x="504390" y="307116"/>
                  </a:cubicBezTo>
                  <a:cubicBezTo>
                    <a:pt x="444797" y="370974"/>
                    <a:pt x="410744" y="315630"/>
                    <a:pt x="366049" y="300730"/>
                  </a:cubicBezTo>
                  <a:cubicBezTo>
                    <a:pt x="323482" y="285830"/>
                    <a:pt x="293686" y="256029"/>
                    <a:pt x="248991" y="253901"/>
                  </a:cubicBezTo>
                  <a:cubicBezTo>
                    <a:pt x="206424" y="249644"/>
                    <a:pt x="110650" y="96384"/>
                    <a:pt x="57442" y="43169"/>
                  </a:cubicBezTo>
                  <a:cubicBezTo>
                    <a:pt x="44140" y="29333"/>
                    <a:pt x="29641" y="17493"/>
                    <a:pt x="13113" y="681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44546A"/>
            </a:solidFill>
            <a:ln>
              <a:noFill/>
            </a:ln>
            <a:effectLst>
              <a:outerShdw blurRad="101600" rotWithShape="0" algn="tl" dir="2700000" dist="50800">
                <a:srgbClr val="000000">
                  <a:alpha val="40000"/>
                </a:srgbClr>
              </a:outerShdw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g2aa37ea10a6_0_380"/>
            <p:cNvSpPr/>
            <p:nvPr/>
          </p:nvSpPr>
          <p:spPr>
            <a:xfrm>
              <a:off x="9308469" y="4013538"/>
              <a:ext cx="4137564" cy="727142"/>
            </a:xfrm>
            <a:custGeom>
              <a:rect b="b" l="l" r="r" t="t"/>
              <a:pathLst>
                <a:path extrusionOk="0" h="727142" w="4137564">
                  <a:moveTo>
                    <a:pt x="101524" y="0"/>
                  </a:moveTo>
                  <a:lnTo>
                    <a:pt x="4137564" y="0"/>
                  </a:lnTo>
                  <a:lnTo>
                    <a:pt x="4137564" y="727142"/>
                  </a:lnTo>
                  <a:lnTo>
                    <a:pt x="285212" y="727142"/>
                  </a:lnTo>
                  <a:lnTo>
                    <a:pt x="275951" y="705685"/>
                  </a:lnTo>
                  <a:cubicBezTo>
                    <a:pt x="222277" y="590840"/>
                    <a:pt x="106949" y="391283"/>
                    <a:pt x="0" y="287514"/>
                  </a:cubicBezTo>
                  <a:cubicBezTo>
                    <a:pt x="0" y="287514"/>
                    <a:pt x="114065" y="186472"/>
                    <a:pt x="104084" y="15759"/>
                  </a:cubicBezTo>
                  <a:lnTo>
                    <a:pt x="101524" y="0"/>
                  </a:lnTo>
                  <a:close/>
                </a:path>
              </a:pathLst>
            </a:custGeom>
            <a:gradFill>
              <a:gsLst>
                <a:gs pos="0">
                  <a:srgbClr val="44546A"/>
                </a:gs>
                <a:gs pos="41000">
                  <a:srgbClr val="8296B0"/>
                </a:gs>
                <a:gs pos="83000">
                  <a:srgbClr val="ACB8CA"/>
                </a:gs>
                <a:gs pos="100000">
                  <a:srgbClr val="D5DBE5"/>
                </a:gs>
              </a:gsLst>
              <a:lin ang="0" scaled="0"/>
            </a:gradFill>
            <a:ln>
              <a:noFill/>
            </a:ln>
            <a:effectLst>
              <a:outerShdw blurRad="101600" rotWithShape="0" algn="tl" dir="2700000" dist="50800">
                <a:srgbClr val="000000">
                  <a:alpha val="40000"/>
                </a:srgbClr>
              </a:outerShdw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247;g2aa37ea10a6_0_380"/>
            <p:cNvSpPr/>
            <p:nvPr/>
          </p:nvSpPr>
          <p:spPr>
            <a:xfrm>
              <a:off x="8983260" y="3286397"/>
              <a:ext cx="4462773" cy="727141"/>
            </a:xfrm>
            <a:custGeom>
              <a:rect b="b" l="l" r="r" t="t"/>
              <a:pathLst>
                <a:path extrusionOk="0" h="727141" w="4462773">
                  <a:moveTo>
                    <a:pt x="0" y="0"/>
                  </a:moveTo>
                  <a:lnTo>
                    <a:pt x="4462773" y="0"/>
                  </a:lnTo>
                  <a:lnTo>
                    <a:pt x="4462773" y="727141"/>
                  </a:lnTo>
                  <a:lnTo>
                    <a:pt x="426733" y="727141"/>
                  </a:lnTo>
                  <a:lnTo>
                    <a:pt x="416727" y="665563"/>
                  </a:lnTo>
                  <a:cubicBezTo>
                    <a:pt x="361391" y="446317"/>
                    <a:pt x="278386" y="378201"/>
                    <a:pt x="206023" y="333501"/>
                  </a:cubicBezTo>
                  <a:cubicBezTo>
                    <a:pt x="142706" y="294388"/>
                    <a:pt x="64722" y="208013"/>
                    <a:pt x="16274" y="58690"/>
                  </a:cubicBez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56687C"/>
                </a:gs>
                <a:gs pos="41000">
                  <a:srgbClr val="93A3B5"/>
                </a:gs>
                <a:gs pos="83000">
                  <a:srgbClr val="B7C1CD"/>
                </a:gs>
                <a:gs pos="100000">
                  <a:srgbClr val="DBDFE5"/>
                </a:gs>
              </a:gsLst>
              <a:lin ang="0" scaled="0"/>
            </a:gradFill>
            <a:ln>
              <a:noFill/>
            </a:ln>
            <a:effectLst>
              <a:outerShdw blurRad="101600" rotWithShape="0" algn="tl" dir="2700000" dist="50800">
                <a:srgbClr val="000000">
                  <a:alpha val="40000"/>
                </a:srgbClr>
              </a:outerShdw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248;g2aa37ea10a6_0_380"/>
            <p:cNvSpPr/>
            <p:nvPr/>
          </p:nvSpPr>
          <p:spPr>
            <a:xfrm>
              <a:off x="10167877" y="5467819"/>
              <a:ext cx="3278156" cy="727142"/>
            </a:xfrm>
            <a:custGeom>
              <a:rect b="b" l="l" r="r" t="t"/>
              <a:pathLst>
                <a:path extrusionOk="0" h="727142" w="3278156">
                  <a:moveTo>
                    <a:pt x="0" y="0"/>
                  </a:moveTo>
                  <a:lnTo>
                    <a:pt x="3278156" y="0"/>
                  </a:lnTo>
                  <a:lnTo>
                    <a:pt x="3278156" y="727142"/>
                  </a:lnTo>
                  <a:lnTo>
                    <a:pt x="0" y="7271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6E2C0"/>
            </a:solidFill>
            <a:ln>
              <a:noFill/>
            </a:ln>
            <a:effectLst>
              <a:outerShdw blurRad="101600" rotWithShape="0" algn="tl" dir="2700000" dist="50800">
                <a:srgbClr val="000000">
                  <a:alpha val="40000"/>
                </a:srgbClr>
              </a:outerShdw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249;g2aa37ea10a6_0_380"/>
            <p:cNvSpPr/>
            <p:nvPr/>
          </p:nvSpPr>
          <p:spPr>
            <a:xfrm>
              <a:off x="9593681" y="4740681"/>
              <a:ext cx="3852352" cy="727139"/>
            </a:xfrm>
            <a:custGeom>
              <a:rect b="b" l="l" r="r" t="t"/>
              <a:pathLst>
                <a:path extrusionOk="0" h="727139" w="3852352">
                  <a:moveTo>
                    <a:pt x="0" y="0"/>
                  </a:moveTo>
                  <a:lnTo>
                    <a:pt x="3852352" y="0"/>
                  </a:lnTo>
                  <a:lnTo>
                    <a:pt x="3852352" y="727139"/>
                  </a:lnTo>
                  <a:lnTo>
                    <a:pt x="574196" y="727139"/>
                  </a:lnTo>
                  <a:lnTo>
                    <a:pt x="574196" y="672169"/>
                  </a:lnTo>
                  <a:lnTo>
                    <a:pt x="562128" y="658467"/>
                  </a:lnTo>
                  <a:cubicBezTo>
                    <a:pt x="514507" y="603389"/>
                    <a:pt x="458638" y="534209"/>
                    <a:pt x="425649" y="477801"/>
                  </a:cubicBezTo>
                  <a:cubicBezTo>
                    <a:pt x="359671" y="364985"/>
                    <a:pt x="223458" y="201082"/>
                    <a:pt x="48935" y="122324"/>
                  </a:cubicBezTo>
                  <a:cubicBezTo>
                    <a:pt x="48935" y="122324"/>
                    <a:pt x="27652" y="109552"/>
                    <a:pt x="21267" y="58466"/>
                  </a:cubicBezTo>
                  <a:cubicBezTo>
                    <a:pt x="20469" y="52080"/>
                    <a:pt x="17310" y="41670"/>
                    <a:pt x="12114" y="28071"/>
                  </a:cubicBez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1CC083"/>
                </a:gs>
                <a:gs pos="41000">
                  <a:srgbClr val="65E9B8"/>
                </a:gs>
                <a:gs pos="83000">
                  <a:srgbClr val="98F0CF"/>
                </a:gs>
                <a:gs pos="100000">
                  <a:srgbClr val="CAF8E7"/>
                </a:gs>
              </a:gsLst>
              <a:lin ang="0" scaled="0"/>
            </a:gradFill>
            <a:ln>
              <a:noFill/>
            </a:ln>
            <a:effectLst>
              <a:outerShdw blurRad="101600" rotWithShape="0" algn="tl" dir="2700000" dist="50800">
                <a:srgbClr val="000000">
                  <a:alpha val="40000"/>
                </a:srgbClr>
              </a:outerShdw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0;g2aa37ea10a6_0_380"/>
            <p:cNvSpPr/>
            <p:nvPr/>
          </p:nvSpPr>
          <p:spPr>
            <a:xfrm>
              <a:off x="10167877" y="6194962"/>
              <a:ext cx="3278156" cy="4879"/>
            </a:xfrm>
            <a:custGeom>
              <a:rect b="b" l="l" r="r" t="t"/>
              <a:pathLst>
                <a:path extrusionOk="0" h="4879" w="3278156">
                  <a:moveTo>
                    <a:pt x="0" y="0"/>
                  </a:moveTo>
                  <a:lnTo>
                    <a:pt x="3278156" y="0"/>
                  </a:lnTo>
                  <a:lnTo>
                    <a:pt x="3278156" y="5"/>
                  </a:lnTo>
                  <a:lnTo>
                    <a:pt x="3278156" y="4879"/>
                  </a:lnTo>
                  <a:lnTo>
                    <a:pt x="106250" y="4879"/>
                  </a:lnTo>
                  <a:lnTo>
                    <a:pt x="106250" y="4339"/>
                  </a:lnTo>
                  <a:lnTo>
                    <a:pt x="0" y="43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4546A"/>
            </a:solidFill>
            <a:ln>
              <a:noFill/>
            </a:ln>
            <a:effectLst>
              <a:outerShdw blurRad="101600" rotWithShape="0" algn="tl" dir="2700000" dist="50800">
                <a:srgbClr val="000000">
                  <a:alpha val="40000"/>
                </a:srgbClr>
              </a:outerShdw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251;g2aa37ea10a6_0_380"/>
            <p:cNvSpPr/>
            <p:nvPr/>
          </p:nvSpPr>
          <p:spPr>
            <a:xfrm>
              <a:off x="8125822" y="5963555"/>
              <a:ext cx="524062" cy="176511"/>
            </a:xfrm>
            <a:custGeom>
              <a:rect b="b" l="l" r="r" t="t"/>
              <a:pathLst>
                <a:path extrusionOk="0" h="176511" w="524062">
                  <a:moveTo>
                    <a:pt x="78469" y="0"/>
                  </a:moveTo>
                  <a:lnTo>
                    <a:pt x="524062" y="0"/>
                  </a:lnTo>
                  <a:lnTo>
                    <a:pt x="499455" y="14839"/>
                  </a:lnTo>
                  <a:cubicBezTo>
                    <a:pt x="275981" y="153198"/>
                    <a:pt x="20582" y="219185"/>
                    <a:pt x="3556" y="146812"/>
                  </a:cubicBezTo>
                  <a:cubicBezTo>
                    <a:pt x="-7618" y="92533"/>
                    <a:pt x="7546" y="51425"/>
                    <a:pt x="49048" y="18098"/>
                  </a:cubicBezTo>
                  <a:lnTo>
                    <a:pt x="78469" y="0"/>
                  </a:lnTo>
                  <a:close/>
                </a:path>
              </a:pathLst>
            </a:custGeom>
            <a:solidFill>
              <a:srgbClr val="44546A"/>
            </a:solidFill>
            <a:ln>
              <a:noFill/>
            </a:ln>
            <a:effectLst>
              <a:outerShdw blurRad="101600" rotWithShape="0" algn="tl" dir="2700000" dist="50800">
                <a:srgbClr val="000000">
                  <a:alpha val="40000"/>
                </a:srgbClr>
              </a:outerShdw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2;g2aa37ea10a6_0_380"/>
            <p:cNvSpPr/>
            <p:nvPr/>
          </p:nvSpPr>
          <p:spPr>
            <a:xfrm>
              <a:off x="10076515" y="5963554"/>
              <a:ext cx="197612" cy="231412"/>
            </a:xfrm>
            <a:custGeom>
              <a:rect b="b" l="l" r="r" t="t"/>
              <a:pathLst>
                <a:path extrusionOk="0" h="231412" w="197612">
                  <a:moveTo>
                    <a:pt x="72522" y="0"/>
                  </a:moveTo>
                  <a:lnTo>
                    <a:pt x="197612" y="0"/>
                  </a:lnTo>
                  <a:lnTo>
                    <a:pt x="197612" y="170535"/>
                  </a:lnTo>
                  <a:lnTo>
                    <a:pt x="163229" y="198863"/>
                  </a:lnTo>
                  <a:cubicBezTo>
                    <a:pt x="94990" y="246058"/>
                    <a:pt x="32736" y="237278"/>
                    <a:pt x="8793" y="202156"/>
                  </a:cubicBezTo>
                  <a:cubicBezTo>
                    <a:pt x="-23132" y="153198"/>
                    <a:pt x="40717" y="127655"/>
                    <a:pt x="59873" y="91468"/>
                  </a:cubicBezTo>
                  <a:cubicBezTo>
                    <a:pt x="64129" y="81889"/>
                    <a:pt x="67322" y="64062"/>
                    <a:pt x="69716" y="41911"/>
                  </a:cubicBezTo>
                  <a:lnTo>
                    <a:pt x="72522" y="0"/>
                  </a:lnTo>
                  <a:close/>
                </a:path>
              </a:pathLst>
            </a:custGeom>
            <a:solidFill>
              <a:srgbClr val="96E2C0"/>
            </a:solidFill>
            <a:ln>
              <a:noFill/>
            </a:ln>
            <a:effectLst>
              <a:outerShdw blurRad="101600" rotWithShape="0" algn="tl" dir="2700000" dist="50800">
                <a:srgbClr val="000000">
                  <a:alpha val="40000"/>
                </a:srgbClr>
              </a:outerShdw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53;g2aa37ea10a6_0_380"/>
            <p:cNvSpPr/>
            <p:nvPr/>
          </p:nvSpPr>
          <p:spPr>
            <a:xfrm>
              <a:off x="6625864" y="2559253"/>
              <a:ext cx="3814661" cy="727143"/>
            </a:xfrm>
            <a:custGeom>
              <a:rect b="b" l="l" r="r" t="t"/>
              <a:pathLst>
                <a:path extrusionOk="0" h="727143" w="3814661">
                  <a:moveTo>
                    <a:pt x="208840" y="128372"/>
                  </a:moveTo>
                  <a:cubicBezTo>
                    <a:pt x="244544" y="125986"/>
                    <a:pt x="264563" y="204678"/>
                    <a:pt x="307395" y="247516"/>
                  </a:cubicBezTo>
                  <a:cubicBezTo>
                    <a:pt x="356347" y="296474"/>
                    <a:pt x="345705" y="443348"/>
                    <a:pt x="343577" y="471020"/>
                  </a:cubicBezTo>
                  <a:cubicBezTo>
                    <a:pt x="341714" y="493370"/>
                    <a:pt x="453917" y="664024"/>
                    <a:pt x="499107" y="717746"/>
                  </a:cubicBezTo>
                  <a:lnTo>
                    <a:pt x="508283" y="727143"/>
                  </a:lnTo>
                  <a:lnTo>
                    <a:pt x="271015" y="727143"/>
                  </a:lnTo>
                  <a:lnTo>
                    <a:pt x="270981" y="727084"/>
                  </a:lnTo>
                  <a:cubicBezTo>
                    <a:pt x="243812" y="679224"/>
                    <a:pt x="221730" y="639712"/>
                    <a:pt x="209492" y="617894"/>
                  </a:cubicBezTo>
                  <a:cubicBezTo>
                    <a:pt x="158413" y="528492"/>
                    <a:pt x="147771" y="543392"/>
                    <a:pt x="62638" y="471020"/>
                  </a:cubicBezTo>
                  <a:cubicBezTo>
                    <a:pt x="-20367" y="396518"/>
                    <a:pt x="3045" y="366718"/>
                    <a:pt x="3045" y="345432"/>
                  </a:cubicBezTo>
                  <a:cubicBezTo>
                    <a:pt x="3045" y="324146"/>
                    <a:pt x="43483" y="273059"/>
                    <a:pt x="58381" y="258159"/>
                  </a:cubicBezTo>
                  <a:cubicBezTo>
                    <a:pt x="75408" y="243259"/>
                    <a:pt x="120103" y="209201"/>
                    <a:pt x="130744" y="192172"/>
                  </a:cubicBezTo>
                  <a:cubicBezTo>
                    <a:pt x="141386" y="175143"/>
                    <a:pt x="158413" y="158115"/>
                    <a:pt x="171182" y="151729"/>
                  </a:cubicBezTo>
                  <a:cubicBezTo>
                    <a:pt x="183952" y="145343"/>
                    <a:pt x="192466" y="134700"/>
                    <a:pt x="192466" y="134700"/>
                  </a:cubicBezTo>
                  <a:cubicBezTo>
                    <a:pt x="198319" y="130709"/>
                    <a:pt x="203740" y="128713"/>
                    <a:pt x="208840" y="128372"/>
                  </a:cubicBezTo>
                  <a:close/>
                  <a:moveTo>
                    <a:pt x="3272174" y="0"/>
                  </a:moveTo>
                  <a:lnTo>
                    <a:pt x="3781283" y="0"/>
                  </a:lnTo>
                  <a:lnTo>
                    <a:pt x="3784845" y="3424"/>
                  </a:lnTo>
                  <a:cubicBezTo>
                    <a:pt x="3792394" y="15098"/>
                    <a:pt x="3797316" y="28801"/>
                    <a:pt x="3799976" y="45297"/>
                  </a:cubicBezTo>
                  <a:cubicBezTo>
                    <a:pt x="3808489" y="111284"/>
                    <a:pt x="3838286" y="243258"/>
                    <a:pt x="3776564" y="307116"/>
                  </a:cubicBezTo>
                  <a:cubicBezTo>
                    <a:pt x="3716971" y="370974"/>
                    <a:pt x="3682918" y="315630"/>
                    <a:pt x="3638223" y="300730"/>
                  </a:cubicBezTo>
                  <a:cubicBezTo>
                    <a:pt x="3595656" y="285830"/>
                    <a:pt x="3565860" y="256029"/>
                    <a:pt x="3521165" y="253901"/>
                  </a:cubicBezTo>
                  <a:cubicBezTo>
                    <a:pt x="3478598" y="249644"/>
                    <a:pt x="3382824" y="96384"/>
                    <a:pt x="3329616" y="43169"/>
                  </a:cubicBezTo>
                  <a:cubicBezTo>
                    <a:pt x="3316314" y="29333"/>
                    <a:pt x="3301815" y="17493"/>
                    <a:pt x="3285287" y="6816"/>
                  </a:cubicBezTo>
                  <a:close/>
                  <a:moveTo>
                    <a:pt x="773176" y="0"/>
                  </a:moveTo>
                  <a:lnTo>
                    <a:pt x="2172306" y="0"/>
                  </a:lnTo>
                  <a:lnTo>
                    <a:pt x="2159686" y="3478"/>
                  </a:lnTo>
                  <a:cubicBezTo>
                    <a:pt x="2116538" y="14366"/>
                    <a:pt x="2084014" y="19754"/>
                    <a:pt x="2076033" y="19754"/>
                  </a:cubicBezTo>
                  <a:cubicBezTo>
                    <a:pt x="2052621" y="19754"/>
                    <a:pt x="2039851" y="38912"/>
                    <a:pt x="2063263" y="92127"/>
                  </a:cubicBezTo>
                  <a:cubicBezTo>
                    <a:pt x="2084546" y="145342"/>
                    <a:pt x="2312277" y="524234"/>
                    <a:pt x="2354843" y="717937"/>
                  </a:cubicBezTo>
                  <a:lnTo>
                    <a:pt x="2357396" y="727142"/>
                  </a:lnTo>
                  <a:lnTo>
                    <a:pt x="1252707" y="727142"/>
                  </a:lnTo>
                  <a:lnTo>
                    <a:pt x="1246419" y="721812"/>
                  </a:lnTo>
                  <a:cubicBezTo>
                    <a:pt x="1185662" y="670176"/>
                    <a:pt x="1139570" y="630664"/>
                    <a:pt x="1139570" y="630664"/>
                  </a:cubicBezTo>
                  <a:cubicBezTo>
                    <a:pt x="1139570" y="630664"/>
                    <a:pt x="1139570" y="630664"/>
                    <a:pt x="1124672" y="645564"/>
                  </a:cubicBezTo>
                  <a:cubicBezTo>
                    <a:pt x="1124140" y="648757"/>
                    <a:pt x="1103655" y="675498"/>
                    <a:pt x="1071962" y="714977"/>
                  </a:cubicBezTo>
                  <a:lnTo>
                    <a:pt x="1062065" y="727142"/>
                  </a:lnTo>
                  <a:lnTo>
                    <a:pt x="676901" y="727142"/>
                  </a:lnTo>
                  <a:lnTo>
                    <a:pt x="686769" y="711950"/>
                  </a:lnTo>
                  <a:cubicBezTo>
                    <a:pt x="728272" y="652881"/>
                    <a:pt x="755407" y="642903"/>
                    <a:pt x="796910" y="602992"/>
                  </a:cubicBezTo>
                  <a:cubicBezTo>
                    <a:pt x="852246" y="547649"/>
                    <a:pt x="877786" y="549777"/>
                    <a:pt x="903326" y="422061"/>
                  </a:cubicBezTo>
                  <a:cubicBezTo>
                    <a:pt x="906785" y="406097"/>
                    <a:pt x="912272" y="390165"/>
                    <a:pt x="919226" y="374508"/>
                  </a:cubicBezTo>
                  <a:lnTo>
                    <a:pt x="940070" y="335775"/>
                  </a:lnTo>
                  <a:lnTo>
                    <a:pt x="943930" y="328602"/>
                  </a:lnTo>
                  <a:cubicBezTo>
                    <a:pt x="999899" y="239400"/>
                    <a:pt x="1088490" y="168757"/>
                    <a:pt x="1088490" y="168757"/>
                  </a:cubicBezTo>
                  <a:cubicBezTo>
                    <a:pt x="1088490" y="168757"/>
                    <a:pt x="1056565" y="113413"/>
                    <a:pt x="1013999" y="81484"/>
                  </a:cubicBezTo>
                  <a:cubicBezTo>
                    <a:pt x="992716" y="65520"/>
                    <a:pt x="972497" y="67116"/>
                    <a:pt x="950947" y="73236"/>
                  </a:cubicBezTo>
                  <a:lnTo>
                    <a:pt x="940071" y="76776"/>
                  </a:lnTo>
                  <a:lnTo>
                    <a:pt x="940071" y="76777"/>
                  </a:lnTo>
                  <a:lnTo>
                    <a:pt x="917328" y="84179"/>
                  </a:lnTo>
                  <a:cubicBezTo>
                    <a:pt x="905589" y="87871"/>
                    <a:pt x="893218" y="91064"/>
                    <a:pt x="879916" y="92128"/>
                  </a:cubicBezTo>
                  <a:cubicBezTo>
                    <a:pt x="824579" y="96385"/>
                    <a:pt x="811809" y="62327"/>
                    <a:pt x="805424" y="43170"/>
                  </a:cubicBezTo>
                  <a:cubicBezTo>
                    <a:pt x="799039" y="24012"/>
                    <a:pt x="786269" y="13369"/>
                    <a:pt x="773499" y="598"/>
                  </a:cubicBezTo>
                  <a:close/>
                </a:path>
              </a:pathLst>
            </a:custGeom>
            <a:solidFill>
              <a:srgbClr val="4CCD93"/>
            </a:solidFill>
            <a:ln>
              <a:noFill/>
            </a:ln>
            <a:effectLst>
              <a:outerShdw blurRad="101600" rotWithShape="0" algn="tl" dir="2700000" dist="50800">
                <a:srgbClr val="000000">
                  <a:alpha val="40000"/>
                </a:srgbClr>
              </a:outerShdw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54;g2aa37ea10a6_0_380"/>
            <p:cNvSpPr/>
            <p:nvPr/>
          </p:nvSpPr>
          <p:spPr>
            <a:xfrm>
              <a:off x="7297396" y="1832111"/>
              <a:ext cx="3109751" cy="727142"/>
            </a:xfrm>
            <a:custGeom>
              <a:rect b="b" l="l" r="r" t="t"/>
              <a:pathLst>
                <a:path extrusionOk="0" h="727142" w="3109751">
                  <a:moveTo>
                    <a:pt x="326667" y="0"/>
                  </a:moveTo>
                  <a:cubicBezTo>
                    <a:pt x="393547" y="1485"/>
                    <a:pt x="462185" y="21041"/>
                    <a:pt x="521246" y="65742"/>
                  </a:cubicBezTo>
                  <a:cubicBezTo>
                    <a:pt x="678742" y="187073"/>
                    <a:pt x="672357" y="338204"/>
                    <a:pt x="640432" y="431862"/>
                  </a:cubicBezTo>
                  <a:cubicBezTo>
                    <a:pt x="608507" y="527650"/>
                    <a:pt x="772388" y="589379"/>
                    <a:pt x="772388" y="589379"/>
                  </a:cubicBezTo>
                  <a:cubicBezTo>
                    <a:pt x="802185" y="595765"/>
                    <a:pt x="836238" y="595765"/>
                    <a:pt x="893703" y="574479"/>
                  </a:cubicBezTo>
                  <a:cubicBezTo>
                    <a:pt x="949039" y="551064"/>
                    <a:pt x="955424" y="517007"/>
                    <a:pt x="1044814" y="457406"/>
                  </a:cubicBezTo>
                  <a:cubicBezTo>
                    <a:pt x="1132075" y="397805"/>
                    <a:pt x="1323625" y="419091"/>
                    <a:pt x="1323625" y="419091"/>
                  </a:cubicBezTo>
                  <a:cubicBezTo>
                    <a:pt x="1323625" y="393547"/>
                    <a:pt x="1393859" y="374390"/>
                    <a:pt x="1425784" y="374390"/>
                  </a:cubicBezTo>
                  <a:cubicBezTo>
                    <a:pt x="1457709" y="374390"/>
                    <a:pt x="1636488" y="306275"/>
                    <a:pt x="1800369" y="267960"/>
                  </a:cubicBezTo>
                  <a:cubicBezTo>
                    <a:pt x="1964250" y="229645"/>
                    <a:pt x="2100463" y="261574"/>
                    <a:pt x="2147286" y="289246"/>
                  </a:cubicBezTo>
                  <a:cubicBezTo>
                    <a:pt x="2194109" y="319046"/>
                    <a:pt x="2541026" y="482949"/>
                    <a:pt x="2690009" y="570222"/>
                  </a:cubicBezTo>
                  <a:cubicBezTo>
                    <a:pt x="2838992" y="659623"/>
                    <a:pt x="2856018" y="634080"/>
                    <a:pt x="2964562" y="659623"/>
                  </a:cubicBezTo>
                  <a:cubicBezTo>
                    <a:pt x="3017770" y="672395"/>
                    <a:pt x="3056080" y="684103"/>
                    <a:pt x="3082419" y="700865"/>
                  </a:cubicBezTo>
                  <a:lnTo>
                    <a:pt x="3109751" y="727142"/>
                  </a:lnTo>
                  <a:lnTo>
                    <a:pt x="2600642" y="727142"/>
                  </a:lnTo>
                  <a:lnTo>
                    <a:pt x="2557255" y="704590"/>
                  </a:lnTo>
                  <a:cubicBezTo>
                    <a:pt x="2514422" y="686231"/>
                    <a:pt x="2460150" y="669202"/>
                    <a:pt x="2387787" y="646852"/>
                  </a:cubicBezTo>
                  <a:cubicBezTo>
                    <a:pt x="2243061" y="602151"/>
                    <a:pt x="2145158" y="580865"/>
                    <a:pt x="2062153" y="544679"/>
                  </a:cubicBezTo>
                  <a:cubicBezTo>
                    <a:pt x="1981277" y="510621"/>
                    <a:pt x="1945095" y="521264"/>
                    <a:pt x="1904657" y="521264"/>
                  </a:cubicBezTo>
                  <a:cubicBezTo>
                    <a:pt x="1864219" y="521264"/>
                    <a:pt x="1834422" y="551064"/>
                    <a:pt x="1728006" y="629823"/>
                  </a:cubicBezTo>
                  <a:cubicBezTo>
                    <a:pt x="1674798" y="669202"/>
                    <a:pt x="1599243" y="698470"/>
                    <a:pt x="1534329" y="717894"/>
                  </a:cubicBezTo>
                  <a:lnTo>
                    <a:pt x="1500774" y="727142"/>
                  </a:lnTo>
                  <a:lnTo>
                    <a:pt x="101644" y="727142"/>
                  </a:lnTo>
                  <a:lnTo>
                    <a:pt x="96680" y="717962"/>
                  </a:lnTo>
                  <a:cubicBezTo>
                    <a:pt x="94784" y="708183"/>
                    <a:pt x="100371" y="699004"/>
                    <a:pt x="89197" y="695811"/>
                  </a:cubicBezTo>
                  <a:cubicBezTo>
                    <a:pt x="74299" y="689425"/>
                    <a:pt x="63657" y="648981"/>
                    <a:pt x="63657" y="636210"/>
                  </a:cubicBezTo>
                  <a:cubicBezTo>
                    <a:pt x="63657" y="623438"/>
                    <a:pt x="63657" y="625567"/>
                    <a:pt x="29604" y="617052"/>
                  </a:cubicBezTo>
                  <a:cubicBezTo>
                    <a:pt x="-6577" y="608538"/>
                    <a:pt x="46631" y="489336"/>
                    <a:pt x="44503" y="474436"/>
                  </a:cubicBezTo>
                  <a:cubicBezTo>
                    <a:pt x="42374" y="459535"/>
                    <a:pt x="16834" y="470178"/>
                    <a:pt x="4064" y="431863"/>
                  </a:cubicBezTo>
                  <a:cubicBezTo>
                    <a:pt x="-8706" y="393548"/>
                    <a:pt x="8321" y="182816"/>
                    <a:pt x="59401" y="110444"/>
                  </a:cubicBezTo>
                  <a:cubicBezTo>
                    <a:pt x="98775" y="58293"/>
                    <a:pt x="174863" y="17317"/>
                    <a:pt x="260793" y="4279"/>
                  </a:cubicBezTo>
                  <a:lnTo>
                    <a:pt x="268538" y="3776"/>
                  </a:lnTo>
                  <a:lnTo>
                    <a:pt x="268538" y="3775"/>
                  </a:lnTo>
                  <a:lnTo>
                    <a:pt x="326667" y="0"/>
                  </a:lnTo>
                  <a:close/>
                </a:path>
              </a:pathLst>
            </a:custGeom>
            <a:solidFill>
              <a:srgbClr val="149062"/>
            </a:solidFill>
            <a:ln>
              <a:noFill/>
            </a:ln>
            <a:effectLst>
              <a:outerShdw blurRad="101600" rotWithShape="0" algn="tl" dir="2700000" dist="50800">
                <a:srgbClr val="000000">
                  <a:alpha val="40000"/>
                </a:srgbClr>
              </a:outerShdw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55;g2aa37ea10a6_0_380"/>
            <p:cNvSpPr/>
            <p:nvPr/>
          </p:nvSpPr>
          <p:spPr>
            <a:xfrm>
              <a:off x="7777040" y="4013538"/>
              <a:ext cx="1816641" cy="727142"/>
            </a:xfrm>
            <a:custGeom>
              <a:rect b="b" l="l" r="r" t="t"/>
              <a:pathLst>
                <a:path extrusionOk="0" h="727142" w="1816641">
                  <a:moveTo>
                    <a:pt x="537254" y="0"/>
                  </a:moveTo>
                  <a:lnTo>
                    <a:pt x="1632953" y="0"/>
                  </a:lnTo>
                  <a:lnTo>
                    <a:pt x="1635513" y="15757"/>
                  </a:lnTo>
                  <a:cubicBezTo>
                    <a:pt x="1645494" y="186470"/>
                    <a:pt x="1531429" y="287512"/>
                    <a:pt x="1531429" y="287512"/>
                  </a:cubicBezTo>
                  <a:cubicBezTo>
                    <a:pt x="1638378" y="391281"/>
                    <a:pt x="1753706" y="590838"/>
                    <a:pt x="1807380" y="705683"/>
                  </a:cubicBezTo>
                  <a:lnTo>
                    <a:pt x="1816641" y="727142"/>
                  </a:lnTo>
                  <a:lnTo>
                    <a:pt x="1285399" y="727142"/>
                  </a:lnTo>
                  <a:lnTo>
                    <a:pt x="1234262" y="682102"/>
                  </a:lnTo>
                  <a:cubicBezTo>
                    <a:pt x="1125984" y="586581"/>
                    <a:pt x="1031273" y="502501"/>
                    <a:pt x="1031273" y="502501"/>
                  </a:cubicBezTo>
                  <a:cubicBezTo>
                    <a:pt x="967423" y="534430"/>
                    <a:pt x="441727" y="549330"/>
                    <a:pt x="441727" y="549330"/>
                  </a:cubicBezTo>
                  <a:cubicBezTo>
                    <a:pt x="470992" y="570084"/>
                    <a:pt x="495467" y="597756"/>
                    <a:pt x="516152" y="629120"/>
                  </a:cubicBezTo>
                  <a:lnTo>
                    <a:pt x="565844" y="727142"/>
                  </a:lnTo>
                  <a:lnTo>
                    <a:pt x="108513" y="727142"/>
                  </a:lnTo>
                  <a:lnTo>
                    <a:pt x="37346" y="600417"/>
                  </a:lnTo>
                  <a:cubicBezTo>
                    <a:pt x="-62686" y="398199"/>
                    <a:pt x="62885" y="259840"/>
                    <a:pt x="126735" y="234296"/>
                  </a:cubicBezTo>
                  <a:cubicBezTo>
                    <a:pt x="188457" y="208753"/>
                    <a:pt x="309771" y="78908"/>
                    <a:pt x="428957" y="38465"/>
                  </a:cubicBezTo>
                  <a:cubicBezTo>
                    <a:pt x="458754" y="28354"/>
                    <a:pt x="494935" y="15449"/>
                    <a:pt x="532447" y="1780"/>
                  </a:cubicBezTo>
                  <a:lnTo>
                    <a:pt x="537254" y="0"/>
                  </a:lnTo>
                  <a:close/>
                </a:path>
              </a:pathLst>
            </a:custGeom>
            <a:solidFill>
              <a:srgbClr val="323F4F"/>
            </a:solidFill>
            <a:ln>
              <a:noFill/>
            </a:ln>
            <a:effectLst>
              <a:outerShdw blurRad="101600" rotWithShape="0" algn="tl" dir="2700000" dist="50800">
                <a:srgbClr val="000000">
                  <a:alpha val="40000"/>
                </a:srgbClr>
              </a:outerShdw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256;g2aa37ea10a6_0_380"/>
            <p:cNvSpPr/>
            <p:nvPr/>
          </p:nvSpPr>
          <p:spPr>
            <a:xfrm>
              <a:off x="6896879" y="3286394"/>
              <a:ext cx="2513114" cy="727144"/>
            </a:xfrm>
            <a:custGeom>
              <a:rect b="b" l="l" r="r" t="t"/>
              <a:pathLst>
                <a:path extrusionOk="0" h="727144" w="2513114">
                  <a:moveTo>
                    <a:pt x="981692" y="1"/>
                  </a:moveTo>
                  <a:lnTo>
                    <a:pt x="2086381" y="1"/>
                  </a:lnTo>
                  <a:lnTo>
                    <a:pt x="2102655" y="58691"/>
                  </a:lnTo>
                  <a:cubicBezTo>
                    <a:pt x="2151103" y="208014"/>
                    <a:pt x="2229087" y="294389"/>
                    <a:pt x="2292404" y="333502"/>
                  </a:cubicBezTo>
                  <a:cubicBezTo>
                    <a:pt x="2364767" y="378202"/>
                    <a:pt x="2447772" y="446318"/>
                    <a:pt x="2503108" y="665564"/>
                  </a:cubicBezTo>
                  <a:lnTo>
                    <a:pt x="2513114" y="727144"/>
                  </a:lnTo>
                  <a:lnTo>
                    <a:pt x="1417415" y="727144"/>
                  </a:lnTo>
                  <a:lnTo>
                    <a:pt x="1524079" y="687648"/>
                  </a:lnTo>
                  <a:cubicBezTo>
                    <a:pt x="1594314" y="661307"/>
                    <a:pt x="1649650" y="640021"/>
                    <a:pt x="1649650" y="640021"/>
                  </a:cubicBezTo>
                  <a:cubicBezTo>
                    <a:pt x="1649650" y="640021"/>
                    <a:pt x="1317632" y="269643"/>
                    <a:pt x="1255910" y="227071"/>
                  </a:cubicBezTo>
                  <a:cubicBezTo>
                    <a:pt x="1226114" y="205785"/>
                    <a:pt x="1129275" y="124898"/>
                    <a:pt x="1039885" y="49332"/>
                  </a:cubicBezTo>
                  <a:close/>
                  <a:moveTo>
                    <a:pt x="0" y="0"/>
                  </a:moveTo>
                  <a:lnTo>
                    <a:pt x="237268" y="0"/>
                  </a:lnTo>
                  <a:lnTo>
                    <a:pt x="242828" y="5695"/>
                  </a:lnTo>
                  <a:cubicBezTo>
                    <a:pt x="268368" y="22724"/>
                    <a:pt x="368399" y="63168"/>
                    <a:pt x="368399" y="63168"/>
                  </a:cubicBezTo>
                  <a:cubicBezTo>
                    <a:pt x="377445" y="46405"/>
                    <a:pt x="385825" y="31738"/>
                    <a:pt x="393673" y="18800"/>
                  </a:cubicBezTo>
                  <a:lnTo>
                    <a:pt x="405886" y="0"/>
                  </a:lnTo>
                  <a:lnTo>
                    <a:pt x="791050" y="0"/>
                  </a:lnTo>
                  <a:lnTo>
                    <a:pt x="746097" y="55256"/>
                  </a:lnTo>
                  <a:cubicBezTo>
                    <a:pt x="725741" y="80014"/>
                    <a:pt x="703676" y="106605"/>
                    <a:pt x="680996" y="133678"/>
                  </a:cubicBezTo>
                  <a:lnTo>
                    <a:pt x="669055" y="147793"/>
                  </a:lnTo>
                  <a:lnTo>
                    <a:pt x="612204" y="214993"/>
                  </a:lnTo>
                  <a:cubicBezTo>
                    <a:pt x="543753" y="295053"/>
                    <a:pt x="479604" y="367292"/>
                    <a:pt x="449275" y="395230"/>
                  </a:cubicBezTo>
                  <a:cubicBezTo>
                    <a:pt x="370527" y="467603"/>
                    <a:pt x="310934" y="456960"/>
                    <a:pt x="253469" y="403745"/>
                  </a:cubicBezTo>
                  <a:cubicBezTo>
                    <a:pt x="216224" y="369155"/>
                    <a:pt x="121613" y="211505"/>
                    <a:pt x="43942" y="76825"/>
                  </a:cubicBezTo>
                  <a:close/>
                </a:path>
              </a:pathLst>
            </a:custGeom>
            <a:solidFill>
              <a:srgbClr val="404E5C"/>
            </a:solidFill>
            <a:ln>
              <a:noFill/>
            </a:ln>
            <a:effectLst>
              <a:outerShdw blurRad="101600" rotWithShape="0" algn="tl" dir="2700000" dist="50800">
                <a:srgbClr val="000000">
                  <a:alpha val="40000"/>
                </a:srgbClr>
              </a:outerShdw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57;g2aa37ea10a6_0_380"/>
            <p:cNvSpPr/>
            <p:nvPr/>
          </p:nvSpPr>
          <p:spPr>
            <a:xfrm>
              <a:off x="8125823" y="5467824"/>
              <a:ext cx="2385161" cy="727143"/>
            </a:xfrm>
            <a:custGeom>
              <a:rect b="b" l="l" r="r" t="t"/>
              <a:pathLst>
                <a:path extrusionOk="0" h="727143" w="2385161">
                  <a:moveTo>
                    <a:pt x="1826774" y="0"/>
                  </a:moveTo>
                  <a:lnTo>
                    <a:pt x="2091339" y="0"/>
                  </a:lnTo>
                  <a:lnTo>
                    <a:pt x="2091342" y="3"/>
                  </a:lnTo>
                  <a:cubicBezTo>
                    <a:pt x="2107138" y="17132"/>
                    <a:pt x="2116982" y="27376"/>
                    <a:pt x="2116982" y="27376"/>
                  </a:cubicBezTo>
                  <a:cubicBezTo>
                    <a:pt x="2116982" y="27376"/>
                    <a:pt x="2116982" y="27376"/>
                    <a:pt x="2129752" y="27376"/>
                  </a:cubicBezTo>
                  <a:cubicBezTo>
                    <a:pt x="2142522" y="27376"/>
                    <a:pt x="2155292" y="72077"/>
                    <a:pt x="2185088" y="76334"/>
                  </a:cubicBezTo>
                  <a:cubicBezTo>
                    <a:pt x="2217013" y="78462"/>
                    <a:pt x="2259580" y="76334"/>
                    <a:pt x="2351097" y="125292"/>
                  </a:cubicBezTo>
                  <a:cubicBezTo>
                    <a:pt x="2440487" y="176378"/>
                    <a:pt x="2331942" y="299837"/>
                    <a:pt x="2276606" y="365824"/>
                  </a:cubicBezTo>
                  <a:cubicBezTo>
                    <a:pt x="2223398" y="431811"/>
                    <a:pt x="2274478" y="510570"/>
                    <a:pt x="2182960" y="627643"/>
                  </a:cubicBezTo>
                  <a:cubicBezTo>
                    <a:pt x="2091442" y="744716"/>
                    <a:pt x="1991410" y="744716"/>
                    <a:pt x="1959486" y="697887"/>
                  </a:cubicBezTo>
                  <a:cubicBezTo>
                    <a:pt x="1927561" y="648929"/>
                    <a:pt x="1991410" y="623386"/>
                    <a:pt x="2010566" y="587199"/>
                  </a:cubicBezTo>
                  <a:cubicBezTo>
                    <a:pt x="2027592" y="548884"/>
                    <a:pt x="2027592" y="378596"/>
                    <a:pt x="2027592" y="327509"/>
                  </a:cubicBezTo>
                  <a:cubicBezTo>
                    <a:pt x="2027592" y="278551"/>
                    <a:pt x="1987154" y="246622"/>
                    <a:pt x="1987154" y="221079"/>
                  </a:cubicBezTo>
                  <a:cubicBezTo>
                    <a:pt x="1987154" y="195536"/>
                    <a:pt x="1953101" y="104006"/>
                    <a:pt x="1889251" y="50790"/>
                  </a:cubicBezTo>
                  <a:cubicBezTo>
                    <a:pt x="1881536" y="44138"/>
                    <a:pt x="1872224" y="36389"/>
                    <a:pt x="1861558" y="27725"/>
                  </a:cubicBezTo>
                  <a:close/>
                  <a:moveTo>
                    <a:pt x="328683" y="0"/>
                  </a:moveTo>
                  <a:lnTo>
                    <a:pt x="570661" y="0"/>
                  </a:lnTo>
                  <a:lnTo>
                    <a:pt x="572882" y="5025"/>
                  </a:lnTo>
                  <a:cubicBezTo>
                    <a:pt x="584588" y="35889"/>
                    <a:pt x="595230" y="66754"/>
                    <a:pt x="612256" y="76333"/>
                  </a:cubicBezTo>
                  <a:cubicBezTo>
                    <a:pt x="648438" y="95490"/>
                    <a:pt x="665464" y="161477"/>
                    <a:pt x="746341" y="253007"/>
                  </a:cubicBezTo>
                  <a:cubicBezTo>
                    <a:pt x="825089" y="344537"/>
                    <a:pt x="722929" y="372209"/>
                    <a:pt x="499455" y="510569"/>
                  </a:cubicBezTo>
                  <a:cubicBezTo>
                    <a:pt x="275981" y="648928"/>
                    <a:pt x="20582" y="714915"/>
                    <a:pt x="3556" y="642542"/>
                  </a:cubicBezTo>
                  <a:cubicBezTo>
                    <a:pt x="-11343" y="570170"/>
                    <a:pt x="20582" y="521212"/>
                    <a:pt x="99330" y="482897"/>
                  </a:cubicBezTo>
                  <a:cubicBezTo>
                    <a:pt x="178078" y="444582"/>
                    <a:pt x="316419" y="182763"/>
                    <a:pt x="316419" y="182763"/>
                  </a:cubicBezTo>
                  <a:cubicBezTo>
                    <a:pt x="316419" y="182763"/>
                    <a:pt x="341959" y="142320"/>
                    <a:pt x="329189" y="97619"/>
                  </a:cubicBezTo>
                  <a:cubicBezTo>
                    <a:pt x="322804" y="75269"/>
                    <a:pt x="323336" y="47065"/>
                    <a:pt x="325465" y="24448"/>
                  </a:cubicBezTo>
                  <a:close/>
                </a:path>
              </a:pathLst>
            </a:custGeom>
            <a:solidFill>
              <a:srgbClr val="4CCD93"/>
            </a:solidFill>
            <a:ln>
              <a:noFill/>
            </a:ln>
            <a:effectLst>
              <a:outerShdw blurRad="101600" rotWithShape="0" algn="tl" dir="2700000" dist="50800">
                <a:srgbClr val="000000">
                  <a:alpha val="40000"/>
                </a:srgbClr>
              </a:outerShdw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258;g2aa37ea10a6_0_380"/>
            <p:cNvSpPr/>
            <p:nvPr/>
          </p:nvSpPr>
          <p:spPr>
            <a:xfrm>
              <a:off x="7885553" y="4740681"/>
              <a:ext cx="2331608" cy="727143"/>
            </a:xfrm>
            <a:custGeom>
              <a:rect b="b" l="l" r="r" t="t"/>
              <a:pathLst>
                <a:path extrusionOk="0" h="727143" w="2331608">
                  <a:moveTo>
                    <a:pt x="1176886" y="0"/>
                  </a:moveTo>
                  <a:lnTo>
                    <a:pt x="1708128" y="0"/>
                  </a:lnTo>
                  <a:lnTo>
                    <a:pt x="1720242" y="28069"/>
                  </a:lnTo>
                  <a:cubicBezTo>
                    <a:pt x="1725438" y="41668"/>
                    <a:pt x="1728597" y="52078"/>
                    <a:pt x="1729395" y="58464"/>
                  </a:cubicBezTo>
                  <a:cubicBezTo>
                    <a:pt x="1735780" y="109550"/>
                    <a:pt x="1757063" y="122322"/>
                    <a:pt x="1757063" y="122322"/>
                  </a:cubicBezTo>
                  <a:cubicBezTo>
                    <a:pt x="1931586" y="201080"/>
                    <a:pt x="2067799" y="364983"/>
                    <a:pt x="2133777" y="477799"/>
                  </a:cubicBezTo>
                  <a:cubicBezTo>
                    <a:pt x="2175013" y="548309"/>
                    <a:pt x="2251999" y="638775"/>
                    <a:pt x="2303939" y="696709"/>
                  </a:cubicBezTo>
                  <a:lnTo>
                    <a:pt x="2331608" y="727142"/>
                  </a:lnTo>
                  <a:lnTo>
                    <a:pt x="2067043" y="727142"/>
                  </a:lnTo>
                  <a:lnTo>
                    <a:pt x="2066003" y="726313"/>
                  </a:lnTo>
                  <a:cubicBezTo>
                    <a:pt x="1987188" y="664451"/>
                    <a:pt x="1868268" y="576247"/>
                    <a:pt x="1761320" y="501214"/>
                  </a:cubicBezTo>
                  <a:cubicBezTo>
                    <a:pt x="1618722" y="399041"/>
                    <a:pt x="1676187" y="439484"/>
                    <a:pt x="1593182" y="416069"/>
                  </a:cubicBezTo>
                  <a:cubicBezTo>
                    <a:pt x="1512306" y="390526"/>
                    <a:pt x="1478253" y="275581"/>
                    <a:pt x="1454841" y="250038"/>
                  </a:cubicBezTo>
                  <a:cubicBezTo>
                    <a:pt x="1433558" y="226623"/>
                    <a:pt x="1410146" y="203209"/>
                    <a:pt x="1410146" y="203209"/>
                  </a:cubicBezTo>
                  <a:cubicBezTo>
                    <a:pt x="1369442" y="168885"/>
                    <a:pt x="1290728" y="100138"/>
                    <a:pt x="1208234" y="27611"/>
                  </a:cubicBezTo>
                  <a:close/>
                  <a:moveTo>
                    <a:pt x="0" y="0"/>
                  </a:moveTo>
                  <a:lnTo>
                    <a:pt x="457331" y="0"/>
                  </a:lnTo>
                  <a:lnTo>
                    <a:pt x="459317" y="3918"/>
                  </a:lnTo>
                  <a:cubicBezTo>
                    <a:pt x="487518" y="74960"/>
                    <a:pt x="504544" y="147865"/>
                    <a:pt x="518378" y="196823"/>
                  </a:cubicBezTo>
                  <a:cubicBezTo>
                    <a:pt x="548175" y="294739"/>
                    <a:pt x="754622" y="665116"/>
                    <a:pt x="754622" y="665116"/>
                  </a:cubicBezTo>
                  <a:cubicBezTo>
                    <a:pt x="754622" y="665116"/>
                    <a:pt x="754622" y="665116"/>
                    <a:pt x="767392" y="660859"/>
                  </a:cubicBezTo>
                  <a:cubicBezTo>
                    <a:pt x="778034" y="665649"/>
                    <a:pt x="786547" y="675760"/>
                    <a:pt x="793863" y="688531"/>
                  </a:cubicBezTo>
                  <a:lnTo>
                    <a:pt x="810930" y="727143"/>
                  </a:lnTo>
                  <a:lnTo>
                    <a:pt x="568952" y="727143"/>
                  </a:lnTo>
                  <a:lnTo>
                    <a:pt x="569459" y="723287"/>
                  </a:lnTo>
                  <a:cubicBezTo>
                    <a:pt x="570656" y="716203"/>
                    <a:pt x="571587" y="711946"/>
                    <a:pt x="571587" y="711946"/>
                  </a:cubicBezTo>
                  <a:cubicBezTo>
                    <a:pt x="571587" y="711946"/>
                    <a:pt x="386422" y="471413"/>
                    <a:pt x="267236" y="341568"/>
                  </a:cubicBezTo>
                  <a:cubicBezTo>
                    <a:pt x="176251" y="245781"/>
                    <a:pt x="88856" y="144007"/>
                    <a:pt x="7747" y="13796"/>
                  </a:cubicBezTo>
                  <a:close/>
                </a:path>
              </a:pathLst>
            </a:custGeom>
            <a:solidFill>
              <a:srgbClr val="149062"/>
            </a:solidFill>
            <a:ln>
              <a:noFill/>
            </a:ln>
            <a:effectLst>
              <a:outerShdw blurRad="101600" rotWithShape="0" algn="tl" dir="2700000" dist="50800">
                <a:srgbClr val="000000">
                  <a:alpha val="40000"/>
                </a:srgbClr>
              </a:outerShdw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9" name="Google Shape;259;g2aa37ea10a6_0_380"/>
          <p:cNvSpPr txBox="1"/>
          <p:nvPr/>
        </p:nvSpPr>
        <p:spPr>
          <a:xfrm>
            <a:off x="1307500" y="4880038"/>
            <a:ext cx="46326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highlight>
                  <a:srgbClr val="F7F7F8"/>
                </a:highlight>
                <a:latin typeface="Arial"/>
                <a:ea typeface="Arial"/>
                <a:cs typeface="Arial"/>
                <a:sym typeface="Arial"/>
              </a:rPr>
              <a:t>Orchestration (Kubernetes)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60" name="Google Shape;260;g2aa37ea10a6_0_380"/>
          <p:cNvGrpSpPr/>
          <p:nvPr/>
        </p:nvGrpSpPr>
        <p:grpSpPr>
          <a:xfrm flipH="1">
            <a:off x="846606" y="4917086"/>
            <a:ext cx="373745" cy="242409"/>
            <a:chOff x="6625864" y="1832111"/>
            <a:chExt cx="6820169" cy="4367730"/>
          </a:xfrm>
        </p:grpSpPr>
        <p:sp>
          <p:nvSpPr>
            <p:cNvPr id="261" name="Google Shape;261;g2aa37ea10a6_0_380"/>
            <p:cNvSpPr/>
            <p:nvPr/>
          </p:nvSpPr>
          <p:spPr>
            <a:xfrm>
              <a:off x="8676705" y="2559254"/>
              <a:ext cx="4769328" cy="727142"/>
            </a:xfrm>
            <a:custGeom>
              <a:rect b="b" l="l" r="r" t="t"/>
              <a:pathLst>
                <a:path extrusionOk="0" h="727142" w="4769328">
                  <a:moveTo>
                    <a:pt x="121465" y="0"/>
                  </a:moveTo>
                  <a:lnTo>
                    <a:pt x="1221333" y="0"/>
                  </a:lnTo>
                  <a:lnTo>
                    <a:pt x="1234446" y="6816"/>
                  </a:lnTo>
                  <a:cubicBezTo>
                    <a:pt x="1250974" y="17493"/>
                    <a:pt x="1265473" y="29333"/>
                    <a:pt x="1278775" y="43169"/>
                  </a:cubicBezTo>
                  <a:cubicBezTo>
                    <a:pt x="1331983" y="96384"/>
                    <a:pt x="1427757" y="249644"/>
                    <a:pt x="1470324" y="253901"/>
                  </a:cubicBezTo>
                  <a:cubicBezTo>
                    <a:pt x="1515019" y="256029"/>
                    <a:pt x="1544815" y="285830"/>
                    <a:pt x="1587382" y="300730"/>
                  </a:cubicBezTo>
                  <a:cubicBezTo>
                    <a:pt x="1632077" y="315630"/>
                    <a:pt x="1666130" y="370974"/>
                    <a:pt x="1725723" y="307116"/>
                  </a:cubicBezTo>
                  <a:cubicBezTo>
                    <a:pt x="1787445" y="243258"/>
                    <a:pt x="1757648" y="111284"/>
                    <a:pt x="1749135" y="45297"/>
                  </a:cubicBezTo>
                  <a:cubicBezTo>
                    <a:pt x="1746475" y="28801"/>
                    <a:pt x="1741553" y="15098"/>
                    <a:pt x="1734004" y="3424"/>
                  </a:cubicBezTo>
                  <a:lnTo>
                    <a:pt x="1730442" y="0"/>
                  </a:lnTo>
                  <a:lnTo>
                    <a:pt x="4769328" y="0"/>
                  </a:lnTo>
                  <a:lnTo>
                    <a:pt x="4769328" y="727142"/>
                  </a:lnTo>
                  <a:lnTo>
                    <a:pt x="306555" y="727142"/>
                  </a:lnTo>
                  <a:lnTo>
                    <a:pt x="304002" y="717937"/>
                  </a:lnTo>
                  <a:cubicBezTo>
                    <a:pt x="261436" y="524234"/>
                    <a:pt x="33705" y="145342"/>
                    <a:pt x="12422" y="92127"/>
                  </a:cubicBezTo>
                  <a:cubicBezTo>
                    <a:pt x="-10990" y="38912"/>
                    <a:pt x="1780" y="19754"/>
                    <a:pt x="25192" y="19754"/>
                  </a:cubicBezTo>
                  <a:cubicBezTo>
                    <a:pt x="33173" y="19754"/>
                    <a:pt x="65697" y="14366"/>
                    <a:pt x="108845" y="3478"/>
                  </a:cubicBezTo>
                  <a:lnTo>
                    <a:pt x="121465" y="0"/>
                  </a:lnTo>
                  <a:close/>
                </a:path>
              </a:pathLst>
            </a:custGeom>
            <a:gradFill>
              <a:gsLst>
                <a:gs pos="0">
                  <a:srgbClr val="96E2C0"/>
                </a:gs>
                <a:gs pos="41000">
                  <a:srgbClr val="BEEDD8"/>
                </a:gs>
                <a:gs pos="83000">
                  <a:srgbClr val="D3F3E5"/>
                </a:gs>
                <a:gs pos="100000">
                  <a:srgbClr val="E9F8F1"/>
                </a:gs>
              </a:gsLst>
              <a:lin ang="0" scaled="0"/>
            </a:gradFill>
            <a:ln>
              <a:noFill/>
            </a:ln>
            <a:effectLst>
              <a:outerShdw blurRad="101600" rotWithShape="0" algn="tl" dir="2700000" dist="50800">
                <a:srgbClr val="000000">
                  <a:alpha val="40000"/>
                </a:srgbClr>
              </a:outerShdw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262;g2aa37ea10a6_0_380"/>
            <p:cNvSpPr/>
            <p:nvPr/>
          </p:nvSpPr>
          <p:spPr>
            <a:xfrm>
              <a:off x="7565934" y="1832112"/>
              <a:ext cx="5880099" cy="727143"/>
            </a:xfrm>
            <a:custGeom>
              <a:rect b="b" l="l" r="r" t="t"/>
              <a:pathLst>
                <a:path extrusionOk="0" h="727143" w="5880099">
                  <a:moveTo>
                    <a:pt x="1666414" y="520134"/>
                  </a:moveTo>
                  <a:cubicBezTo>
                    <a:pt x="1697442" y="518737"/>
                    <a:pt x="1732958" y="519137"/>
                    <a:pt x="1793615" y="544680"/>
                  </a:cubicBezTo>
                  <a:cubicBezTo>
                    <a:pt x="1876620" y="580866"/>
                    <a:pt x="1974523" y="602152"/>
                    <a:pt x="2119249" y="646853"/>
                  </a:cubicBezTo>
                  <a:cubicBezTo>
                    <a:pt x="2191612" y="669203"/>
                    <a:pt x="2245884" y="686232"/>
                    <a:pt x="2288717" y="704591"/>
                  </a:cubicBezTo>
                  <a:lnTo>
                    <a:pt x="2332104" y="727143"/>
                  </a:lnTo>
                  <a:lnTo>
                    <a:pt x="1232236" y="727143"/>
                  </a:lnTo>
                  <a:lnTo>
                    <a:pt x="1265791" y="717895"/>
                  </a:lnTo>
                  <a:cubicBezTo>
                    <a:pt x="1330705" y="698471"/>
                    <a:pt x="1406260" y="669203"/>
                    <a:pt x="1459468" y="629824"/>
                  </a:cubicBezTo>
                  <a:cubicBezTo>
                    <a:pt x="1565884" y="551065"/>
                    <a:pt x="1595681" y="521265"/>
                    <a:pt x="1636119" y="521265"/>
                  </a:cubicBezTo>
                  <a:cubicBezTo>
                    <a:pt x="1646229" y="521265"/>
                    <a:pt x="1656072" y="520600"/>
                    <a:pt x="1666414" y="520134"/>
                  </a:cubicBezTo>
                  <a:close/>
                  <a:moveTo>
                    <a:pt x="0" y="0"/>
                  </a:moveTo>
                  <a:lnTo>
                    <a:pt x="5880099" y="0"/>
                  </a:lnTo>
                  <a:lnTo>
                    <a:pt x="5880099" y="727143"/>
                  </a:lnTo>
                  <a:lnTo>
                    <a:pt x="2841213" y="727143"/>
                  </a:lnTo>
                  <a:lnTo>
                    <a:pt x="2813881" y="700866"/>
                  </a:lnTo>
                  <a:cubicBezTo>
                    <a:pt x="2787542" y="684104"/>
                    <a:pt x="2749232" y="672396"/>
                    <a:pt x="2696024" y="659624"/>
                  </a:cubicBezTo>
                  <a:cubicBezTo>
                    <a:pt x="2587480" y="634081"/>
                    <a:pt x="2570454" y="659624"/>
                    <a:pt x="2421471" y="570223"/>
                  </a:cubicBezTo>
                  <a:cubicBezTo>
                    <a:pt x="2272488" y="482950"/>
                    <a:pt x="1925571" y="319047"/>
                    <a:pt x="1878748" y="289247"/>
                  </a:cubicBezTo>
                  <a:cubicBezTo>
                    <a:pt x="1831925" y="261575"/>
                    <a:pt x="1695712" y="229646"/>
                    <a:pt x="1531831" y="267961"/>
                  </a:cubicBezTo>
                  <a:cubicBezTo>
                    <a:pt x="1367950" y="306276"/>
                    <a:pt x="1189171" y="374391"/>
                    <a:pt x="1157246" y="374391"/>
                  </a:cubicBezTo>
                  <a:cubicBezTo>
                    <a:pt x="1125321" y="374391"/>
                    <a:pt x="1055087" y="393548"/>
                    <a:pt x="1055087" y="419092"/>
                  </a:cubicBezTo>
                  <a:cubicBezTo>
                    <a:pt x="1055087" y="419092"/>
                    <a:pt x="863537" y="397806"/>
                    <a:pt x="776276" y="457407"/>
                  </a:cubicBezTo>
                  <a:cubicBezTo>
                    <a:pt x="686886" y="517008"/>
                    <a:pt x="680501" y="551065"/>
                    <a:pt x="625165" y="574480"/>
                  </a:cubicBezTo>
                  <a:cubicBezTo>
                    <a:pt x="567700" y="595766"/>
                    <a:pt x="533647" y="595766"/>
                    <a:pt x="503850" y="589380"/>
                  </a:cubicBezTo>
                  <a:cubicBezTo>
                    <a:pt x="503850" y="589380"/>
                    <a:pt x="339969" y="527651"/>
                    <a:pt x="371894" y="431863"/>
                  </a:cubicBezTo>
                  <a:cubicBezTo>
                    <a:pt x="403819" y="338205"/>
                    <a:pt x="410204" y="187074"/>
                    <a:pt x="252708" y="65743"/>
                  </a:cubicBezTo>
                  <a:cubicBezTo>
                    <a:pt x="193647" y="21042"/>
                    <a:pt x="125009" y="1486"/>
                    <a:pt x="58129" y="1"/>
                  </a:cubicBezTo>
                  <a:lnTo>
                    <a:pt x="0" y="3776"/>
                  </a:lnTo>
                  <a:close/>
                </a:path>
              </a:pathLst>
            </a:custGeom>
            <a:gradFill>
              <a:gsLst>
                <a:gs pos="0">
                  <a:srgbClr val="1CC083"/>
                </a:gs>
                <a:gs pos="41000">
                  <a:srgbClr val="65E9B8"/>
                </a:gs>
                <a:gs pos="83000">
                  <a:srgbClr val="98F0CF"/>
                </a:gs>
                <a:gs pos="100000">
                  <a:srgbClr val="CAF8E7"/>
                </a:gs>
              </a:gsLst>
              <a:lin ang="0" scaled="0"/>
            </a:gradFill>
            <a:ln>
              <a:noFill/>
            </a:ln>
            <a:effectLst>
              <a:outerShdw blurRad="101600" rotWithShape="0" algn="tl" dir="2700000" dist="50800">
                <a:srgbClr val="000000">
                  <a:alpha val="40000"/>
                </a:srgbClr>
              </a:outerShdw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63;g2aa37ea10a6_0_380"/>
            <p:cNvSpPr/>
            <p:nvPr/>
          </p:nvSpPr>
          <p:spPr>
            <a:xfrm>
              <a:off x="9898038" y="2559254"/>
              <a:ext cx="542487" cy="337204"/>
            </a:xfrm>
            <a:custGeom>
              <a:rect b="b" l="l" r="r" t="t"/>
              <a:pathLst>
                <a:path extrusionOk="0" h="337204" w="542487">
                  <a:moveTo>
                    <a:pt x="0" y="0"/>
                  </a:moveTo>
                  <a:lnTo>
                    <a:pt x="509109" y="0"/>
                  </a:lnTo>
                  <a:lnTo>
                    <a:pt x="512671" y="3424"/>
                  </a:lnTo>
                  <a:cubicBezTo>
                    <a:pt x="520220" y="15098"/>
                    <a:pt x="525142" y="28801"/>
                    <a:pt x="527802" y="45297"/>
                  </a:cubicBezTo>
                  <a:cubicBezTo>
                    <a:pt x="536315" y="111284"/>
                    <a:pt x="566112" y="243258"/>
                    <a:pt x="504390" y="307116"/>
                  </a:cubicBezTo>
                  <a:cubicBezTo>
                    <a:pt x="444797" y="370974"/>
                    <a:pt x="410744" y="315630"/>
                    <a:pt x="366049" y="300730"/>
                  </a:cubicBezTo>
                  <a:cubicBezTo>
                    <a:pt x="323482" y="285830"/>
                    <a:pt x="293686" y="256029"/>
                    <a:pt x="248991" y="253901"/>
                  </a:cubicBezTo>
                  <a:cubicBezTo>
                    <a:pt x="206424" y="249644"/>
                    <a:pt x="110650" y="96384"/>
                    <a:pt x="57442" y="43169"/>
                  </a:cubicBezTo>
                  <a:cubicBezTo>
                    <a:pt x="44140" y="29333"/>
                    <a:pt x="29641" y="17493"/>
                    <a:pt x="13113" y="681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44546A"/>
            </a:solidFill>
            <a:ln>
              <a:noFill/>
            </a:ln>
            <a:effectLst>
              <a:outerShdw blurRad="101600" rotWithShape="0" algn="tl" dir="2700000" dist="50800">
                <a:srgbClr val="000000">
                  <a:alpha val="40000"/>
                </a:srgbClr>
              </a:outerShdw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64;g2aa37ea10a6_0_380"/>
            <p:cNvSpPr/>
            <p:nvPr/>
          </p:nvSpPr>
          <p:spPr>
            <a:xfrm>
              <a:off x="9308469" y="4013538"/>
              <a:ext cx="4137564" cy="727142"/>
            </a:xfrm>
            <a:custGeom>
              <a:rect b="b" l="l" r="r" t="t"/>
              <a:pathLst>
                <a:path extrusionOk="0" h="727142" w="4137564">
                  <a:moveTo>
                    <a:pt x="101524" y="0"/>
                  </a:moveTo>
                  <a:lnTo>
                    <a:pt x="4137564" y="0"/>
                  </a:lnTo>
                  <a:lnTo>
                    <a:pt x="4137564" y="727142"/>
                  </a:lnTo>
                  <a:lnTo>
                    <a:pt x="285212" y="727142"/>
                  </a:lnTo>
                  <a:lnTo>
                    <a:pt x="275951" y="705685"/>
                  </a:lnTo>
                  <a:cubicBezTo>
                    <a:pt x="222277" y="590840"/>
                    <a:pt x="106949" y="391283"/>
                    <a:pt x="0" y="287514"/>
                  </a:cubicBezTo>
                  <a:cubicBezTo>
                    <a:pt x="0" y="287514"/>
                    <a:pt x="114065" y="186472"/>
                    <a:pt x="104084" y="15759"/>
                  </a:cubicBezTo>
                  <a:lnTo>
                    <a:pt x="101524" y="0"/>
                  </a:lnTo>
                  <a:close/>
                </a:path>
              </a:pathLst>
            </a:custGeom>
            <a:gradFill>
              <a:gsLst>
                <a:gs pos="0">
                  <a:srgbClr val="44546A"/>
                </a:gs>
                <a:gs pos="41000">
                  <a:srgbClr val="8296B0"/>
                </a:gs>
                <a:gs pos="83000">
                  <a:srgbClr val="ACB8CA"/>
                </a:gs>
                <a:gs pos="100000">
                  <a:srgbClr val="D5DBE5"/>
                </a:gs>
              </a:gsLst>
              <a:lin ang="0" scaled="0"/>
            </a:gradFill>
            <a:ln>
              <a:noFill/>
            </a:ln>
            <a:effectLst>
              <a:outerShdw blurRad="101600" rotWithShape="0" algn="tl" dir="2700000" dist="50800">
                <a:srgbClr val="000000">
                  <a:alpha val="40000"/>
                </a:srgbClr>
              </a:outerShdw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65;g2aa37ea10a6_0_380"/>
            <p:cNvSpPr/>
            <p:nvPr/>
          </p:nvSpPr>
          <p:spPr>
            <a:xfrm>
              <a:off x="8983260" y="3286397"/>
              <a:ext cx="4462773" cy="727141"/>
            </a:xfrm>
            <a:custGeom>
              <a:rect b="b" l="l" r="r" t="t"/>
              <a:pathLst>
                <a:path extrusionOk="0" h="727141" w="4462773">
                  <a:moveTo>
                    <a:pt x="0" y="0"/>
                  </a:moveTo>
                  <a:lnTo>
                    <a:pt x="4462773" y="0"/>
                  </a:lnTo>
                  <a:lnTo>
                    <a:pt x="4462773" y="727141"/>
                  </a:lnTo>
                  <a:lnTo>
                    <a:pt x="426733" y="727141"/>
                  </a:lnTo>
                  <a:lnTo>
                    <a:pt x="416727" y="665563"/>
                  </a:lnTo>
                  <a:cubicBezTo>
                    <a:pt x="361391" y="446317"/>
                    <a:pt x="278386" y="378201"/>
                    <a:pt x="206023" y="333501"/>
                  </a:cubicBezTo>
                  <a:cubicBezTo>
                    <a:pt x="142706" y="294388"/>
                    <a:pt x="64722" y="208013"/>
                    <a:pt x="16274" y="58690"/>
                  </a:cubicBez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56687C"/>
                </a:gs>
                <a:gs pos="41000">
                  <a:srgbClr val="93A3B5"/>
                </a:gs>
                <a:gs pos="83000">
                  <a:srgbClr val="B7C1CD"/>
                </a:gs>
                <a:gs pos="100000">
                  <a:srgbClr val="DBDFE5"/>
                </a:gs>
              </a:gsLst>
              <a:lin ang="0" scaled="0"/>
            </a:gradFill>
            <a:ln>
              <a:noFill/>
            </a:ln>
            <a:effectLst>
              <a:outerShdw blurRad="101600" rotWithShape="0" algn="tl" dir="2700000" dist="50800">
                <a:srgbClr val="000000">
                  <a:alpha val="40000"/>
                </a:srgbClr>
              </a:outerShdw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66;g2aa37ea10a6_0_380"/>
            <p:cNvSpPr/>
            <p:nvPr/>
          </p:nvSpPr>
          <p:spPr>
            <a:xfrm>
              <a:off x="10167877" y="5467819"/>
              <a:ext cx="3278156" cy="727142"/>
            </a:xfrm>
            <a:custGeom>
              <a:rect b="b" l="l" r="r" t="t"/>
              <a:pathLst>
                <a:path extrusionOk="0" h="727142" w="3278156">
                  <a:moveTo>
                    <a:pt x="0" y="0"/>
                  </a:moveTo>
                  <a:lnTo>
                    <a:pt x="3278156" y="0"/>
                  </a:lnTo>
                  <a:lnTo>
                    <a:pt x="3278156" y="727142"/>
                  </a:lnTo>
                  <a:lnTo>
                    <a:pt x="0" y="7271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6E2C0"/>
            </a:solidFill>
            <a:ln>
              <a:noFill/>
            </a:ln>
            <a:effectLst>
              <a:outerShdw blurRad="101600" rotWithShape="0" algn="tl" dir="2700000" dist="50800">
                <a:srgbClr val="000000">
                  <a:alpha val="40000"/>
                </a:srgbClr>
              </a:outerShdw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67;g2aa37ea10a6_0_380"/>
            <p:cNvSpPr/>
            <p:nvPr/>
          </p:nvSpPr>
          <p:spPr>
            <a:xfrm>
              <a:off x="9593681" y="4740681"/>
              <a:ext cx="3852352" cy="727139"/>
            </a:xfrm>
            <a:custGeom>
              <a:rect b="b" l="l" r="r" t="t"/>
              <a:pathLst>
                <a:path extrusionOk="0" h="727139" w="3852352">
                  <a:moveTo>
                    <a:pt x="0" y="0"/>
                  </a:moveTo>
                  <a:lnTo>
                    <a:pt x="3852352" y="0"/>
                  </a:lnTo>
                  <a:lnTo>
                    <a:pt x="3852352" y="727139"/>
                  </a:lnTo>
                  <a:lnTo>
                    <a:pt x="574196" y="727139"/>
                  </a:lnTo>
                  <a:lnTo>
                    <a:pt x="574196" y="672169"/>
                  </a:lnTo>
                  <a:lnTo>
                    <a:pt x="562128" y="658467"/>
                  </a:lnTo>
                  <a:cubicBezTo>
                    <a:pt x="514507" y="603389"/>
                    <a:pt x="458638" y="534209"/>
                    <a:pt x="425649" y="477801"/>
                  </a:cubicBezTo>
                  <a:cubicBezTo>
                    <a:pt x="359671" y="364985"/>
                    <a:pt x="223458" y="201082"/>
                    <a:pt x="48935" y="122324"/>
                  </a:cubicBezTo>
                  <a:cubicBezTo>
                    <a:pt x="48935" y="122324"/>
                    <a:pt x="27652" y="109552"/>
                    <a:pt x="21267" y="58466"/>
                  </a:cubicBezTo>
                  <a:cubicBezTo>
                    <a:pt x="20469" y="52080"/>
                    <a:pt x="17310" y="41670"/>
                    <a:pt x="12114" y="28071"/>
                  </a:cubicBez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1CC083"/>
                </a:gs>
                <a:gs pos="41000">
                  <a:srgbClr val="65E9B8"/>
                </a:gs>
                <a:gs pos="83000">
                  <a:srgbClr val="98F0CF"/>
                </a:gs>
                <a:gs pos="100000">
                  <a:srgbClr val="CAF8E7"/>
                </a:gs>
              </a:gsLst>
              <a:lin ang="0" scaled="0"/>
            </a:gradFill>
            <a:ln>
              <a:noFill/>
            </a:ln>
            <a:effectLst>
              <a:outerShdw blurRad="101600" rotWithShape="0" algn="tl" dir="2700000" dist="50800">
                <a:srgbClr val="000000">
                  <a:alpha val="40000"/>
                </a:srgbClr>
              </a:outerShdw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68;g2aa37ea10a6_0_380"/>
            <p:cNvSpPr/>
            <p:nvPr/>
          </p:nvSpPr>
          <p:spPr>
            <a:xfrm>
              <a:off x="10167877" y="6194962"/>
              <a:ext cx="3278156" cy="4879"/>
            </a:xfrm>
            <a:custGeom>
              <a:rect b="b" l="l" r="r" t="t"/>
              <a:pathLst>
                <a:path extrusionOk="0" h="4879" w="3278156">
                  <a:moveTo>
                    <a:pt x="0" y="0"/>
                  </a:moveTo>
                  <a:lnTo>
                    <a:pt x="3278156" y="0"/>
                  </a:lnTo>
                  <a:lnTo>
                    <a:pt x="3278156" y="5"/>
                  </a:lnTo>
                  <a:lnTo>
                    <a:pt x="3278156" y="4879"/>
                  </a:lnTo>
                  <a:lnTo>
                    <a:pt x="106250" y="4879"/>
                  </a:lnTo>
                  <a:lnTo>
                    <a:pt x="106250" y="4339"/>
                  </a:lnTo>
                  <a:lnTo>
                    <a:pt x="0" y="43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4546A"/>
            </a:solidFill>
            <a:ln>
              <a:noFill/>
            </a:ln>
            <a:effectLst>
              <a:outerShdw blurRad="101600" rotWithShape="0" algn="tl" dir="2700000" dist="50800">
                <a:srgbClr val="000000">
                  <a:alpha val="40000"/>
                </a:srgbClr>
              </a:outerShdw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69;g2aa37ea10a6_0_380"/>
            <p:cNvSpPr/>
            <p:nvPr/>
          </p:nvSpPr>
          <p:spPr>
            <a:xfrm>
              <a:off x="8125822" y="5963555"/>
              <a:ext cx="524062" cy="176511"/>
            </a:xfrm>
            <a:custGeom>
              <a:rect b="b" l="l" r="r" t="t"/>
              <a:pathLst>
                <a:path extrusionOk="0" h="176511" w="524062">
                  <a:moveTo>
                    <a:pt x="78469" y="0"/>
                  </a:moveTo>
                  <a:lnTo>
                    <a:pt x="524062" y="0"/>
                  </a:lnTo>
                  <a:lnTo>
                    <a:pt x="499455" y="14839"/>
                  </a:lnTo>
                  <a:cubicBezTo>
                    <a:pt x="275981" y="153198"/>
                    <a:pt x="20582" y="219185"/>
                    <a:pt x="3556" y="146812"/>
                  </a:cubicBezTo>
                  <a:cubicBezTo>
                    <a:pt x="-7618" y="92533"/>
                    <a:pt x="7546" y="51425"/>
                    <a:pt x="49048" y="18098"/>
                  </a:cubicBezTo>
                  <a:lnTo>
                    <a:pt x="78469" y="0"/>
                  </a:lnTo>
                  <a:close/>
                </a:path>
              </a:pathLst>
            </a:custGeom>
            <a:solidFill>
              <a:srgbClr val="44546A"/>
            </a:solidFill>
            <a:ln>
              <a:noFill/>
            </a:ln>
            <a:effectLst>
              <a:outerShdw blurRad="101600" rotWithShape="0" algn="tl" dir="2700000" dist="50800">
                <a:srgbClr val="000000">
                  <a:alpha val="40000"/>
                </a:srgbClr>
              </a:outerShdw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0;g2aa37ea10a6_0_380"/>
            <p:cNvSpPr/>
            <p:nvPr/>
          </p:nvSpPr>
          <p:spPr>
            <a:xfrm>
              <a:off x="10076515" y="5963554"/>
              <a:ext cx="197612" cy="231412"/>
            </a:xfrm>
            <a:custGeom>
              <a:rect b="b" l="l" r="r" t="t"/>
              <a:pathLst>
                <a:path extrusionOk="0" h="231412" w="197612">
                  <a:moveTo>
                    <a:pt x="72522" y="0"/>
                  </a:moveTo>
                  <a:lnTo>
                    <a:pt x="197612" y="0"/>
                  </a:lnTo>
                  <a:lnTo>
                    <a:pt x="197612" y="170535"/>
                  </a:lnTo>
                  <a:lnTo>
                    <a:pt x="163229" y="198863"/>
                  </a:lnTo>
                  <a:cubicBezTo>
                    <a:pt x="94990" y="246058"/>
                    <a:pt x="32736" y="237278"/>
                    <a:pt x="8793" y="202156"/>
                  </a:cubicBezTo>
                  <a:cubicBezTo>
                    <a:pt x="-23132" y="153198"/>
                    <a:pt x="40717" y="127655"/>
                    <a:pt x="59873" y="91468"/>
                  </a:cubicBezTo>
                  <a:cubicBezTo>
                    <a:pt x="64129" y="81889"/>
                    <a:pt x="67322" y="64062"/>
                    <a:pt x="69716" y="41911"/>
                  </a:cubicBezTo>
                  <a:lnTo>
                    <a:pt x="72522" y="0"/>
                  </a:lnTo>
                  <a:close/>
                </a:path>
              </a:pathLst>
            </a:custGeom>
            <a:solidFill>
              <a:srgbClr val="96E2C0"/>
            </a:solidFill>
            <a:ln>
              <a:noFill/>
            </a:ln>
            <a:effectLst>
              <a:outerShdw blurRad="101600" rotWithShape="0" algn="tl" dir="2700000" dist="50800">
                <a:srgbClr val="000000">
                  <a:alpha val="40000"/>
                </a:srgbClr>
              </a:outerShdw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1;g2aa37ea10a6_0_380"/>
            <p:cNvSpPr/>
            <p:nvPr/>
          </p:nvSpPr>
          <p:spPr>
            <a:xfrm>
              <a:off x="6625864" y="2559253"/>
              <a:ext cx="3814661" cy="727143"/>
            </a:xfrm>
            <a:custGeom>
              <a:rect b="b" l="l" r="r" t="t"/>
              <a:pathLst>
                <a:path extrusionOk="0" h="727143" w="3814661">
                  <a:moveTo>
                    <a:pt x="208840" y="128372"/>
                  </a:moveTo>
                  <a:cubicBezTo>
                    <a:pt x="244544" y="125986"/>
                    <a:pt x="264563" y="204678"/>
                    <a:pt x="307395" y="247516"/>
                  </a:cubicBezTo>
                  <a:cubicBezTo>
                    <a:pt x="356347" y="296474"/>
                    <a:pt x="345705" y="443348"/>
                    <a:pt x="343577" y="471020"/>
                  </a:cubicBezTo>
                  <a:cubicBezTo>
                    <a:pt x="341714" y="493370"/>
                    <a:pt x="453917" y="664024"/>
                    <a:pt x="499107" y="717746"/>
                  </a:cubicBezTo>
                  <a:lnTo>
                    <a:pt x="508283" y="727143"/>
                  </a:lnTo>
                  <a:lnTo>
                    <a:pt x="271015" y="727143"/>
                  </a:lnTo>
                  <a:lnTo>
                    <a:pt x="270981" y="727084"/>
                  </a:lnTo>
                  <a:cubicBezTo>
                    <a:pt x="243812" y="679224"/>
                    <a:pt x="221730" y="639712"/>
                    <a:pt x="209492" y="617894"/>
                  </a:cubicBezTo>
                  <a:cubicBezTo>
                    <a:pt x="158413" y="528492"/>
                    <a:pt x="147771" y="543392"/>
                    <a:pt x="62638" y="471020"/>
                  </a:cubicBezTo>
                  <a:cubicBezTo>
                    <a:pt x="-20367" y="396518"/>
                    <a:pt x="3045" y="366718"/>
                    <a:pt x="3045" y="345432"/>
                  </a:cubicBezTo>
                  <a:cubicBezTo>
                    <a:pt x="3045" y="324146"/>
                    <a:pt x="43483" y="273059"/>
                    <a:pt x="58381" y="258159"/>
                  </a:cubicBezTo>
                  <a:cubicBezTo>
                    <a:pt x="75408" y="243259"/>
                    <a:pt x="120103" y="209201"/>
                    <a:pt x="130744" y="192172"/>
                  </a:cubicBezTo>
                  <a:cubicBezTo>
                    <a:pt x="141386" y="175143"/>
                    <a:pt x="158413" y="158115"/>
                    <a:pt x="171182" y="151729"/>
                  </a:cubicBezTo>
                  <a:cubicBezTo>
                    <a:pt x="183952" y="145343"/>
                    <a:pt x="192466" y="134700"/>
                    <a:pt x="192466" y="134700"/>
                  </a:cubicBezTo>
                  <a:cubicBezTo>
                    <a:pt x="198319" y="130709"/>
                    <a:pt x="203740" y="128713"/>
                    <a:pt x="208840" y="128372"/>
                  </a:cubicBezTo>
                  <a:close/>
                  <a:moveTo>
                    <a:pt x="3272174" y="0"/>
                  </a:moveTo>
                  <a:lnTo>
                    <a:pt x="3781283" y="0"/>
                  </a:lnTo>
                  <a:lnTo>
                    <a:pt x="3784845" y="3424"/>
                  </a:lnTo>
                  <a:cubicBezTo>
                    <a:pt x="3792394" y="15098"/>
                    <a:pt x="3797316" y="28801"/>
                    <a:pt x="3799976" y="45297"/>
                  </a:cubicBezTo>
                  <a:cubicBezTo>
                    <a:pt x="3808489" y="111284"/>
                    <a:pt x="3838286" y="243258"/>
                    <a:pt x="3776564" y="307116"/>
                  </a:cubicBezTo>
                  <a:cubicBezTo>
                    <a:pt x="3716971" y="370974"/>
                    <a:pt x="3682918" y="315630"/>
                    <a:pt x="3638223" y="300730"/>
                  </a:cubicBezTo>
                  <a:cubicBezTo>
                    <a:pt x="3595656" y="285830"/>
                    <a:pt x="3565860" y="256029"/>
                    <a:pt x="3521165" y="253901"/>
                  </a:cubicBezTo>
                  <a:cubicBezTo>
                    <a:pt x="3478598" y="249644"/>
                    <a:pt x="3382824" y="96384"/>
                    <a:pt x="3329616" y="43169"/>
                  </a:cubicBezTo>
                  <a:cubicBezTo>
                    <a:pt x="3316314" y="29333"/>
                    <a:pt x="3301815" y="17493"/>
                    <a:pt x="3285287" y="6816"/>
                  </a:cubicBezTo>
                  <a:close/>
                  <a:moveTo>
                    <a:pt x="773176" y="0"/>
                  </a:moveTo>
                  <a:lnTo>
                    <a:pt x="2172306" y="0"/>
                  </a:lnTo>
                  <a:lnTo>
                    <a:pt x="2159686" y="3478"/>
                  </a:lnTo>
                  <a:cubicBezTo>
                    <a:pt x="2116538" y="14366"/>
                    <a:pt x="2084014" y="19754"/>
                    <a:pt x="2076033" y="19754"/>
                  </a:cubicBezTo>
                  <a:cubicBezTo>
                    <a:pt x="2052621" y="19754"/>
                    <a:pt x="2039851" y="38912"/>
                    <a:pt x="2063263" y="92127"/>
                  </a:cubicBezTo>
                  <a:cubicBezTo>
                    <a:pt x="2084546" y="145342"/>
                    <a:pt x="2312277" y="524234"/>
                    <a:pt x="2354843" y="717937"/>
                  </a:cubicBezTo>
                  <a:lnTo>
                    <a:pt x="2357396" y="727142"/>
                  </a:lnTo>
                  <a:lnTo>
                    <a:pt x="1252707" y="727142"/>
                  </a:lnTo>
                  <a:lnTo>
                    <a:pt x="1246419" y="721812"/>
                  </a:lnTo>
                  <a:cubicBezTo>
                    <a:pt x="1185662" y="670176"/>
                    <a:pt x="1139570" y="630664"/>
                    <a:pt x="1139570" y="630664"/>
                  </a:cubicBezTo>
                  <a:cubicBezTo>
                    <a:pt x="1139570" y="630664"/>
                    <a:pt x="1139570" y="630664"/>
                    <a:pt x="1124672" y="645564"/>
                  </a:cubicBezTo>
                  <a:cubicBezTo>
                    <a:pt x="1124140" y="648757"/>
                    <a:pt x="1103655" y="675498"/>
                    <a:pt x="1071962" y="714977"/>
                  </a:cubicBezTo>
                  <a:lnTo>
                    <a:pt x="1062065" y="727142"/>
                  </a:lnTo>
                  <a:lnTo>
                    <a:pt x="676901" y="727142"/>
                  </a:lnTo>
                  <a:lnTo>
                    <a:pt x="686769" y="711950"/>
                  </a:lnTo>
                  <a:cubicBezTo>
                    <a:pt x="728272" y="652881"/>
                    <a:pt x="755407" y="642903"/>
                    <a:pt x="796910" y="602992"/>
                  </a:cubicBezTo>
                  <a:cubicBezTo>
                    <a:pt x="852246" y="547649"/>
                    <a:pt x="877786" y="549777"/>
                    <a:pt x="903326" y="422061"/>
                  </a:cubicBezTo>
                  <a:cubicBezTo>
                    <a:pt x="906785" y="406097"/>
                    <a:pt x="912272" y="390165"/>
                    <a:pt x="919226" y="374508"/>
                  </a:cubicBezTo>
                  <a:lnTo>
                    <a:pt x="940070" y="335775"/>
                  </a:lnTo>
                  <a:lnTo>
                    <a:pt x="943930" y="328602"/>
                  </a:lnTo>
                  <a:cubicBezTo>
                    <a:pt x="999899" y="239400"/>
                    <a:pt x="1088490" y="168757"/>
                    <a:pt x="1088490" y="168757"/>
                  </a:cubicBezTo>
                  <a:cubicBezTo>
                    <a:pt x="1088490" y="168757"/>
                    <a:pt x="1056565" y="113413"/>
                    <a:pt x="1013999" y="81484"/>
                  </a:cubicBezTo>
                  <a:cubicBezTo>
                    <a:pt x="992716" y="65520"/>
                    <a:pt x="972497" y="67116"/>
                    <a:pt x="950947" y="73236"/>
                  </a:cubicBezTo>
                  <a:lnTo>
                    <a:pt x="940071" y="76776"/>
                  </a:lnTo>
                  <a:lnTo>
                    <a:pt x="940071" y="76777"/>
                  </a:lnTo>
                  <a:lnTo>
                    <a:pt x="917328" y="84179"/>
                  </a:lnTo>
                  <a:cubicBezTo>
                    <a:pt x="905589" y="87871"/>
                    <a:pt x="893218" y="91064"/>
                    <a:pt x="879916" y="92128"/>
                  </a:cubicBezTo>
                  <a:cubicBezTo>
                    <a:pt x="824579" y="96385"/>
                    <a:pt x="811809" y="62327"/>
                    <a:pt x="805424" y="43170"/>
                  </a:cubicBezTo>
                  <a:cubicBezTo>
                    <a:pt x="799039" y="24012"/>
                    <a:pt x="786269" y="13369"/>
                    <a:pt x="773499" y="598"/>
                  </a:cubicBezTo>
                  <a:close/>
                </a:path>
              </a:pathLst>
            </a:custGeom>
            <a:solidFill>
              <a:srgbClr val="4CCD93"/>
            </a:solidFill>
            <a:ln>
              <a:noFill/>
            </a:ln>
            <a:effectLst>
              <a:outerShdw blurRad="101600" rotWithShape="0" algn="tl" dir="2700000" dist="50800">
                <a:srgbClr val="000000">
                  <a:alpha val="40000"/>
                </a:srgbClr>
              </a:outerShdw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2;g2aa37ea10a6_0_380"/>
            <p:cNvSpPr/>
            <p:nvPr/>
          </p:nvSpPr>
          <p:spPr>
            <a:xfrm>
              <a:off x="7297396" y="1832111"/>
              <a:ext cx="3109751" cy="727142"/>
            </a:xfrm>
            <a:custGeom>
              <a:rect b="b" l="l" r="r" t="t"/>
              <a:pathLst>
                <a:path extrusionOk="0" h="727142" w="3109751">
                  <a:moveTo>
                    <a:pt x="326667" y="0"/>
                  </a:moveTo>
                  <a:cubicBezTo>
                    <a:pt x="393547" y="1485"/>
                    <a:pt x="462185" y="21041"/>
                    <a:pt x="521246" y="65742"/>
                  </a:cubicBezTo>
                  <a:cubicBezTo>
                    <a:pt x="678742" y="187073"/>
                    <a:pt x="672357" y="338204"/>
                    <a:pt x="640432" y="431862"/>
                  </a:cubicBezTo>
                  <a:cubicBezTo>
                    <a:pt x="608507" y="527650"/>
                    <a:pt x="772388" y="589379"/>
                    <a:pt x="772388" y="589379"/>
                  </a:cubicBezTo>
                  <a:cubicBezTo>
                    <a:pt x="802185" y="595765"/>
                    <a:pt x="836238" y="595765"/>
                    <a:pt x="893703" y="574479"/>
                  </a:cubicBezTo>
                  <a:cubicBezTo>
                    <a:pt x="949039" y="551064"/>
                    <a:pt x="955424" y="517007"/>
                    <a:pt x="1044814" y="457406"/>
                  </a:cubicBezTo>
                  <a:cubicBezTo>
                    <a:pt x="1132075" y="397805"/>
                    <a:pt x="1323625" y="419091"/>
                    <a:pt x="1323625" y="419091"/>
                  </a:cubicBezTo>
                  <a:cubicBezTo>
                    <a:pt x="1323625" y="393547"/>
                    <a:pt x="1393859" y="374390"/>
                    <a:pt x="1425784" y="374390"/>
                  </a:cubicBezTo>
                  <a:cubicBezTo>
                    <a:pt x="1457709" y="374390"/>
                    <a:pt x="1636488" y="306275"/>
                    <a:pt x="1800369" y="267960"/>
                  </a:cubicBezTo>
                  <a:cubicBezTo>
                    <a:pt x="1964250" y="229645"/>
                    <a:pt x="2100463" y="261574"/>
                    <a:pt x="2147286" y="289246"/>
                  </a:cubicBezTo>
                  <a:cubicBezTo>
                    <a:pt x="2194109" y="319046"/>
                    <a:pt x="2541026" y="482949"/>
                    <a:pt x="2690009" y="570222"/>
                  </a:cubicBezTo>
                  <a:cubicBezTo>
                    <a:pt x="2838992" y="659623"/>
                    <a:pt x="2856018" y="634080"/>
                    <a:pt x="2964562" y="659623"/>
                  </a:cubicBezTo>
                  <a:cubicBezTo>
                    <a:pt x="3017770" y="672395"/>
                    <a:pt x="3056080" y="684103"/>
                    <a:pt x="3082419" y="700865"/>
                  </a:cubicBezTo>
                  <a:lnTo>
                    <a:pt x="3109751" y="727142"/>
                  </a:lnTo>
                  <a:lnTo>
                    <a:pt x="2600642" y="727142"/>
                  </a:lnTo>
                  <a:lnTo>
                    <a:pt x="2557255" y="704590"/>
                  </a:lnTo>
                  <a:cubicBezTo>
                    <a:pt x="2514422" y="686231"/>
                    <a:pt x="2460150" y="669202"/>
                    <a:pt x="2387787" y="646852"/>
                  </a:cubicBezTo>
                  <a:cubicBezTo>
                    <a:pt x="2243061" y="602151"/>
                    <a:pt x="2145158" y="580865"/>
                    <a:pt x="2062153" y="544679"/>
                  </a:cubicBezTo>
                  <a:cubicBezTo>
                    <a:pt x="1981277" y="510621"/>
                    <a:pt x="1945095" y="521264"/>
                    <a:pt x="1904657" y="521264"/>
                  </a:cubicBezTo>
                  <a:cubicBezTo>
                    <a:pt x="1864219" y="521264"/>
                    <a:pt x="1834422" y="551064"/>
                    <a:pt x="1728006" y="629823"/>
                  </a:cubicBezTo>
                  <a:cubicBezTo>
                    <a:pt x="1674798" y="669202"/>
                    <a:pt x="1599243" y="698470"/>
                    <a:pt x="1534329" y="717894"/>
                  </a:cubicBezTo>
                  <a:lnTo>
                    <a:pt x="1500774" y="727142"/>
                  </a:lnTo>
                  <a:lnTo>
                    <a:pt x="101644" y="727142"/>
                  </a:lnTo>
                  <a:lnTo>
                    <a:pt x="96680" y="717962"/>
                  </a:lnTo>
                  <a:cubicBezTo>
                    <a:pt x="94784" y="708183"/>
                    <a:pt x="100371" y="699004"/>
                    <a:pt x="89197" y="695811"/>
                  </a:cubicBezTo>
                  <a:cubicBezTo>
                    <a:pt x="74299" y="689425"/>
                    <a:pt x="63657" y="648981"/>
                    <a:pt x="63657" y="636210"/>
                  </a:cubicBezTo>
                  <a:cubicBezTo>
                    <a:pt x="63657" y="623438"/>
                    <a:pt x="63657" y="625567"/>
                    <a:pt x="29604" y="617052"/>
                  </a:cubicBezTo>
                  <a:cubicBezTo>
                    <a:pt x="-6577" y="608538"/>
                    <a:pt x="46631" y="489336"/>
                    <a:pt x="44503" y="474436"/>
                  </a:cubicBezTo>
                  <a:cubicBezTo>
                    <a:pt x="42374" y="459535"/>
                    <a:pt x="16834" y="470178"/>
                    <a:pt x="4064" y="431863"/>
                  </a:cubicBezTo>
                  <a:cubicBezTo>
                    <a:pt x="-8706" y="393548"/>
                    <a:pt x="8321" y="182816"/>
                    <a:pt x="59401" y="110444"/>
                  </a:cubicBezTo>
                  <a:cubicBezTo>
                    <a:pt x="98775" y="58293"/>
                    <a:pt x="174863" y="17317"/>
                    <a:pt x="260793" y="4279"/>
                  </a:cubicBezTo>
                  <a:lnTo>
                    <a:pt x="268538" y="3776"/>
                  </a:lnTo>
                  <a:lnTo>
                    <a:pt x="268538" y="3775"/>
                  </a:lnTo>
                  <a:lnTo>
                    <a:pt x="326667" y="0"/>
                  </a:lnTo>
                  <a:close/>
                </a:path>
              </a:pathLst>
            </a:custGeom>
            <a:solidFill>
              <a:srgbClr val="149062"/>
            </a:solidFill>
            <a:ln>
              <a:noFill/>
            </a:ln>
            <a:effectLst>
              <a:outerShdw blurRad="101600" rotWithShape="0" algn="tl" dir="2700000" dist="50800">
                <a:srgbClr val="000000">
                  <a:alpha val="40000"/>
                </a:srgbClr>
              </a:outerShdw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73;g2aa37ea10a6_0_380"/>
            <p:cNvSpPr/>
            <p:nvPr/>
          </p:nvSpPr>
          <p:spPr>
            <a:xfrm>
              <a:off x="7777040" y="4013538"/>
              <a:ext cx="1816641" cy="727142"/>
            </a:xfrm>
            <a:custGeom>
              <a:rect b="b" l="l" r="r" t="t"/>
              <a:pathLst>
                <a:path extrusionOk="0" h="727142" w="1816641">
                  <a:moveTo>
                    <a:pt x="537254" y="0"/>
                  </a:moveTo>
                  <a:lnTo>
                    <a:pt x="1632953" y="0"/>
                  </a:lnTo>
                  <a:lnTo>
                    <a:pt x="1635513" y="15757"/>
                  </a:lnTo>
                  <a:cubicBezTo>
                    <a:pt x="1645494" y="186470"/>
                    <a:pt x="1531429" y="287512"/>
                    <a:pt x="1531429" y="287512"/>
                  </a:cubicBezTo>
                  <a:cubicBezTo>
                    <a:pt x="1638378" y="391281"/>
                    <a:pt x="1753706" y="590838"/>
                    <a:pt x="1807380" y="705683"/>
                  </a:cubicBezTo>
                  <a:lnTo>
                    <a:pt x="1816641" y="727142"/>
                  </a:lnTo>
                  <a:lnTo>
                    <a:pt x="1285399" y="727142"/>
                  </a:lnTo>
                  <a:lnTo>
                    <a:pt x="1234262" y="682102"/>
                  </a:lnTo>
                  <a:cubicBezTo>
                    <a:pt x="1125984" y="586581"/>
                    <a:pt x="1031273" y="502501"/>
                    <a:pt x="1031273" y="502501"/>
                  </a:cubicBezTo>
                  <a:cubicBezTo>
                    <a:pt x="967423" y="534430"/>
                    <a:pt x="441727" y="549330"/>
                    <a:pt x="441727" y="549330"/>
                  </a:cubicBezTo>
                  <a:cubicBezTo>
                    <a:pt x="470992" y="570084"/>
                    <a:pt x="495467" y="597756"/>
                    <a:pt x="516152" y="629120"/>
                  </a:cubicBezTo>
                  <a:lnTo>
                    <a:pt x="565844" y="727142"/>
                  </a:lnTo>
                  <a:lnTo>
                    <a:pt x="108513" y="727142"/>
                  </a:lnTo>
                  <a:lnTo>
                    <a:pt x="37346" y="600417"/>
                  </a:lnTo>
                  <a:cubicBezTo>
                    <a:pt x="-62686" y="398199"/>
                    <a:pt x="62885" y="259840"/>
                    <a:pt x="126735" y="234296"/>
                  </a:cubicBezTo>
                  <a:cubicBezTo>
                    <a:pt x="188457" y="208753"/>
                    <a:pt x="309771" y="78908"/>
                    <a:pt x="428957" y="38465"/>
                  </a:cubicBezTo>
                  <a:cubicBezTo>
                    <a:pt x="458754" y="28354"/>
                    <a:pt x="494935" y="15449"/>
                    <a:pt x="532447" y="1780"/>
                  </a:cubicBezTo>
                  <a:lnTo>
                    <a:pt x="537254" y="0"/>
                  </a:lnTo>
                  <a:close/>
                </a:path>
              </a:pathLst>
            </a:custGeom>
            <a:solidFill>
              <a:srgbClr val="323F4F"/>
            </a:solidFill>
            <a:ln>
              <a:noFill/>
            </a:ln>
            <a:effectLst>
              <a:outerShdw blurRad="101600" rotWithShape="0" algn="tl" dir="2700000" dist="50800">
                <a:srgbClr val="000000">
                  <a:alpha val="40000"/>
                </a:srgbClr>
              </a:outerShdw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74;g2aa37ea10a6_0_380"/>
            <p:cNvSpPr/>
            <p:nvPr/>
          </p:nvSpPr>
          <p:spPr>
            <a:xfrm>
              <a:off x="6896879" y="3286394"/>
              <a:ext cx="2513114" cy="727144"/>
            </a:xfrm>
            <a:custGeom>
              <a:rect b="b" l="l" r="r" t="t"/>
              <a:pathLst>
                <a:path extrusionOk="0" h="727144" w="2513114">
                  <a:moveTo>
                    <a:pt x="981692" y="1"/>
                  </a:moveTo>
                  <a:lnTo>
                    <a:pt x="2086381" y="1"/>
                  </a:lnTo>
                  <a:lnTo>
                    <a:pt x="2102655" y="58691"/>
                  </a:lnTo>
                  <a:cubicBezTo>
                    <a:pt x="2151103" y="208014"/>
                    <a:pt x="2229087" y="294389"/>
                    <a:pt x="2292404" y="333502"/>
                  </a:cubicBezTo>
                  <a:cubicBezTo>
                    <a:pt x="2364767" y="378202"/>
                    <a:pt x="2447772" y="446318"/>
                    <a:pt x="2503108" y="665564"/>
                  </a:cubicBezTo>
                  <a:lnTo>
                    <a:pt x="2513114" y="727144"/>
                  </a:lnTo>
                  <a:lnTo>
                    <a:pt x="1417415" y="727144"/>
                  </a:lnTo>
                  <a:lnTo>
                    <a:pt x="1524079" y="687648"/>
                  </a:lnTo>
                  <a:cubicBezTo>
                    <a:pt x="1594314" y="661307"/>
                    <a:pt x="1649650" y="640021"/>
                    <a:pt x="1649650" y="640021"/>
                  </a:cubicBezTo>
                  <a:cubicBezTo>
                    <a:pt x="1649650" y="640021"/>
                    <a:pt x="1317632" y="269643"/>
                    <a:pt x="1255910" y="227071"/>
                  </a:cubicBezTo>
                  <a:cubicBezTo>
                    <a:pt x="1226114" y="205785"/>
                    <a:pt x="1129275" y="124898"/>
                    <a:pt x="1039885" y="49332"/>
                  </a:cubicBezTo>
                  <a:close/>
                  <a:moveTo>
                    <a:pt x="0" y="0"/>
                  </a:moveTo>
                  <a:lnTo>
                    <a:pt x="237268" y="0"/>
                  </a:lnTo>
                  <a:lnTo>
                    <a:pt x="242828" y="5695"/>
                  </a:lnTo>
                  <a:cubicBezTo>
                    <a:pt x="268368" y="22724"/>
                    <a:pt x="368399" y="63168"/>
                    <a:pt x="368399" y="63168"/>
                  </a:cubicBezTo>
                  <a:cubicBezTo>
                    <a:pt x="377445" y="46405"/>
                    <a:pt x="385825" y="31738"/>
                    <a:pt x="393673" y="18800"/>
                  </a:cubicBezTo>
                  <a:lnTo>
                    <a:pt x="405886" y="0"/>
                  </a:lnTo>
                  <a:lnTo>
                    <a:pt x="791050" y="0"/>
                  </a:lnTo>
                  <a:lnTo>
                    <a:pt x="746097" y="55256"/>
                  </a:lnTo>
                  <a:cubicBezTo>
                    <a:pt x="725741" y="80014"/>
                    <a:pt x="703676" y="106605"/>
                    <a:pt x="680996" y="133678"/>
                  </a:cubicBezTo>
                  <a:lnTo>
                    <a:pt x="669055" y="147793"/>
                  </a:lnTo>
                  <a:lnTo>
                    <a:pt x="612204" y="214993"/>
                  </a:lnTo>
                  <a:cubicBezTo>
                    <a:pt x="543753" y="295053"/>
                    <a:pt x="479604" y="367292"/>
                    <a:pt x="449275" y="395230"/>
                  </a:cubicBezTo>
                  <a:cubicBezTo>
                    <a:pt x="370527" y="467603"/>
                    <a:pt x="310934" y="456960"/>
                    <a:pt x="253469" y="403745"/>
                  </a:cubicBezTo>
                  <a:cubicBezTo>
                    <a:pt x="216224" y="369155"/>
                    <a:pt x="121613" y="211505"/>
                    <a:pt x="43942" y="76825"/>
                  </a:cubicBezTo>
                  <a:close/>
                </a:path>
              </a:pathLst>
            </a:custGeom>
            <a:solidFill>
              <a:srgbClr val="404E5C"/>
            </a:solidFill>
            <a:ln>
              <a:noFill/>
            </a:ln>
            <a:effectLst>
              <a:outerShdw blurRad="101600" rotWithShape="0" algn="tl" dir="2700000" dist="50800">
                <a:srgbClr val="000000">
                  <a:alpha val="40000"/>
                </a:srgbClr>
              </a:outerShdw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75;g2aa37ea10a6_0_380"/>
            <p:cNvSpPr/>
            <p:nvPr/>
          </p:nvSpPr>
          <p:spPr>
            <a:xfrm>
              <a:off x="8125823" y="5467824"/>
              <a:ext cx="2385161" cy="727143"/>
            </a:xfrm>
            <a:custGeom>
              <a:rect b="b" l="l" r="r" t="t"/>
              <a:pathLst>
                <a:path extrusionOk="0" h="727143" w="2385161">
                  <a:moveTo>
                    <a:pt x="1826774" y="0"/>
                  </a:moveTo>
                  <a:lnTo>
                    <a:pt x="2091339" y="0"/>
                  </a:lnTo>
                  <a:lnTo>
                    <a:pt x="2091342" y="3"/>
                  </a:lnTo>
                  <a:cubicBezTo>
                    <a:pt x="2107138" y="17132"/>
                    <a:pt x="2116982" y="27376"/>
                    <a:pt x="2116982" y="27376"/>
                  </a:cubicBezTo>
                  <a:cubicBezTo>
                    <a:pt x="2116982" y="27376"/>
                    <a:pt x="2116982" y="27376"/>
                    <a:pt x="2129752" y="27376"/>
                  </a:cubicBezTo>
                  <a:cubicBezTo>
                    <a:pt x="2142522" y="27376"/>
                    <a:pt x="2155292" y="72077"/>
                    <a:pt x="2185088" y="76334"/>
                  </a:cubicBezTo>
                  <a:cubicBezTo>
                    <a:pt x="2217013" y="78462"/>
                    <a:pt x="2259580" y="76334"/>
                    <a:pt x="2351097" y="125292"/>
                  </a:cubicBezTo>
                  <a:cubicBezTo>
                    <a:pt x="2440487" y="176378"/>
                    <a:pt x="2331942" y="299837"/>
                    <a:pt x="2276606" y="365824"/>
                  </a:cubicBezTo>
                  <a:cubicBezTo>
                    <a:pt x="2223398" y="431811"/>
                    <a:pt x="2274478" y="510570"/>
                    <a:pt x="2182960" y="627643"/>
                  </a:cubicBezTo>
                  <a:cubicBezTo>
                    <a:pt x="2091442" y="744716"/>
                    <a:pt x="1991410" y="744716"/>
                    <a:pt x="1959486" y="697887"/>
                  </a:cubicBezTo>
                  <a:cubicBezTo>
                    <a:pt x="1927561" y="648929"/>
                    <a:pt x="1991410" y="623386"/>
                    <a:pt x="2010566" y="587199"/>
                  </a:cubicBezTo>
                  <a:cubicBezTo>
                    <a:pt x="2027592" y="548884"/>
                    <a:pt x="2027592" y="378596"/>
                    <a:pt x="2027592" y="327509"/>
                  </a:cubicBezTo>
                  <a:cubicBezTo>
                    <a:pt x="2027592" y="278551"/>
                    <a:pt x="1987154" y="246622"/>
                    <a:pt x="1987154" y="221079"/>
                  </a:cubicBezTo>
                  <a:cubicBezTo>
                    <a:pt x="1987154" y="195536"/>
                    <a:pt x="1953101" y="104006"/>
                    <a:pt x="1889251" y="50790"/>
                  </a:cubicBezTo>
                  <a:cubicBezTo>
                    <a:pt x="1881536" y="44138"/>
                    <a:pt x="1872224" y="36389"/>
                    <a:pt x="1861558" y="27725"/>
                  </a:cubicBezTo>
                  <a:close/>
                  <a:moveTo>
                    <a:pt x="328683" y="0"/>
                  </a:moveTo>
                  <a:lnTo>
                    <a:pt x="570661" y="0"/>
                  </a:lnTo>
                  <a:lnTo>
                    <a:pt x="572882" y="5025"/>
                  </a:lnTo>
                  <a:cubicBezTo>
                    <a:pt x="584588" y="35889"/>
                    <a:pt x="595230" y="66754"/>
                    <a:pt x="612256" y="76333"/>
                  </a:cubicBezTo>
                  <a:cubicBezTo>
                    <a:pt x="648438" y="95490"/>
                    <a:pt x="665464" y="161477"/>
                    <a:pt x="746341" y="253007"/>
                  </a:cubicBezTo>
                  <a:cubicBezTo>
                    <a:pt x="825089" y="344537"/>
                    <a:pt x="722929" y="372209"/>
                    <a:pt x="499455" y="510569"/>
                  </a:cubicBezTo>
                  <a:cubicBezTo>
                    <a:pt x="275981" y="648928"/>
                    <a:pt x="20582" y="714915"/>
                    <a:pt x="3556" y="642542"/>
                  </a:cubicBezTo>
                  <a:cubicBezTo>
                    <a:pt x="-11343" y="570170"/>
                    <a:pt x="20582" y="521212"/>
                    <a:pt x="99330" y="482897"/>
                  </a:cubicBezTo>
                  <a:cubicBezTo>
                    <a:pt x="178078" y="444582"/>
                    <a:pt x="316419" y="182763"/>
                    <a:pt x="316419" y="182763"/>
                  </a:cubicBezTo>
                  <a:cubicBezTo>
                    <a:pt x="316419" y="182763"/>
                    <a:pt x="341959" y="142320"/>
                    <a:pt x="329189" y="97619"/>
                  </a:cubicBezTo>
                  <a:cubicBezTo>
                    <a:pt x="322804" y="75269"/>
                    <a:pt x="323336" y="47065"/>
                    <a:pt x="325465" y="24448"/>
                  </a:cubicBezTo>
                  <a:close/>
                </a:path>
              </a:pathLst>
            </a:custGeom>
            <a:solidFill>
              <a:srgbClr val="4CCD93"/>
            </a:solidFill>
            <a:ln>
              <a:noFill/>
            </a:ln>
            <a:effectLst>
              <a:outerShdw blurRad="101600" rotWithShape="0" algn="tl" dir="2700000" dist="50800">
                <a:srgbClr val="000000">
                  <a:alpha val="40000"/>
                </a:srgbClr>
              </a:outerShdw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76;g2aa37ea10a6_0_380"/>
            <p:cNvSpPr/>
            <p:nvPr/>
          </p:nvSpPr>
          <p:spPr>
            <a:xfrm>
              <a:off x="7885553" y="4740681"/>
              <a:ext cx="2331608" cy="727143"/>
            </a:xfrm>
            <a:custGeom>
              <a:rect b="b" l="l" r="r" t="t"/>
              <a:pathLst>
                <a:path extrusionOk="0" h="727143" w="2331608">
                  <a:moveTo>
                    <a:pt x="1176886" y="0"/>
                  </a:moveTo>
                  <a:lnTo>
                    <a:pt x="1708128" y="0"/>
                  </a:lnTo>
                  <a:lnTo>
                    <a:pt x="1720242" y="28069"/>
                  </a:lnTo>
                  <a:cubicBezTo>
                    <a:pt x="1725438" y="41668"/>
                    <a:pt x="1728597" y="52078"/>
                    <a:pt x="1729395" y="58464"/>
                  </a:cubicBezTo>
                  <a:cubicBezTo>
                    <a:pt x="1735780" y="109550"/>
                    <a:pt x="1757063" y="122322"/>
                    <a:pt x="1757063" y="122322"/>
                  </a:cubicBezTo>
                  <a:cubicBezTo>
                    <a:pt x="1931586" y="201080"/>
                    <a:pt x="2067799" y="364983"/>
                    <a:pt x="2133777" y="477799"/>
                  </a:cubicBezTo>
                  <a:cubicBezTo>
                    <a:pt x="2175013" y="548309"/>
                    <a:pt x="2251999" y="638775"/>
                    <a:pt x="2303939" y="696709"/>
                  </a:cubicBezTo>
                  <a:lnTo>
                    <a:pt x="2331608" y="727142"/>
                  </a:lnTo>
                  <a:lnTo>
                    <a:pt x="2067043" y="727142"/>
                  </a:lnTo>
                  <a:lnTo>
                    <a:pt x="2066003" y="726313"/>
                  </a:lnTo>
                  <a:cubicBezTo>
                    <a:pt x="1987188" y="664451"/>
                    <a:pt x="1868268" y="576247"/>
                    <a:pt x="1761320" y="501214"/>
                  </a:cubicBezTo>
                  <a:cubicBezTo>
                    <a:pt x="1618722" y="399041"/>
                    <a:pt x="1676187" y="439484"/>
                    <a:pt x="1593182" y="416069"/>
                  </a:cubicBezTo>
                  <a:cubicBezTo>
                    <a:pt x="1512306" y="390526"/>
                    <a:pt x="1478253" y="275581"/>
                    <a:pt x="1454841" y="250038"/>
                  </a:cubicBezTo>
                  <a:cubicBezTo>
                    <a:pt x="1433558" y="226623"/>
                    <a:pt x="1410146" y="203209"/>
                    <a:pt x="1410146" y="203209"/>
                  </a:cubicBezTo>
                  <a:cubicBezTo>
                    <a:pt x="1369442" y="168885"/>
                    <a:pt x="1290728" y="100138"/>
                    <a:pt x="1208234" y="27611"/>
                  </a:cubicBezTo>
                  <a:close/>
                  <a:moveTo>
                    <a:pt x="0" y="0"/>
                  </a:moveTo>
                  <a:lnTo>
                    <a:pt x="457331" y="0"/>
                  </a:lnTo>
                  <a:lnTo>
                    <a:pt x="459317" y="3918"/>
                  </a:lnTo>
                  <a:cubicBezTo>
                    <a:pt x="487518" y="74960"/>
                    <a:pt x="504544" y="147865"/>
                    <a:pt x="518378" y="196823"/>
                  </a:cubicBezTo>
                  <a:cubicBezTo>
                    <a:pt x="548175" y="294739"/>
                    <a:pt x="754622" y="665116"/>
                    <a:pt x="754622" y="665116"/>
                  </a:cubicBezTo>
                  <a:cubicBezTo>
                    <a:pt x="754622" y="665116"/>
                    <a:pt x="754622" y="665116"/>
                    <a:pt x="767392" y="660859"/>
                  </a:cubicBezTo>
                  <a:cubicBezTo>
                    <a:pt x="778034" y="665649"/>
                    <a:pt x="786547" y="675760"/>
                    <a:pt x="793863" y="688531"/>
                  </a:cubicBezTo>
                  <a:lnTo>
                    <a:pt x="810930" y="727143"/>
                  </a:lnTo>
                  <a:lnTo>
                    <a:pt x="568952" y="727143"/>
                  </a:lnTo>
                  <a:lnTo>
                    <a:pt x="569459" y="723287"/>
                  </a:lnTo>
                  <a:cubicBezTo>
                    <a:pt x="570656" y="716203"/>
                    <a:pt x="571587" y="711946"/>
                    <a:pt x="571587" y="711946"/>
                  </a:cubicBezTo>
                  <a:cubicBezTo>
                    <a:pt x="571587" y="711946"/>
                    <a:pt x="386422" y="471413"/>
                    <a:pt x="267236" y="341568"/>
                  </a:cubicBezTo>
                  <a:cubicBezTo>
                    <a:pt x="176251" y="245781"/>
                    <a:pt x="88856" y="144007"/>
                    <a:pt x="7747" y="13796"/>
                  </a:cubicBezTo>
                  <a:close/>
                </a:path>
              </a:pathLst>
            </a:custGeom>
            <a:solidFill>
              <a:srgbClr val="149062"/>
            </a:solidFill>
            <a:ln>
              <a:noFill/>
            </a:ln>
            <a:effectLst>
              <a:outerShdw blurRad="101600" rotWithShape="0" algn="tl" dir="2700000" dist="50800">
                <a:srgbClr val="000000">
                  <a:alpha val="40000"/>
                </a:srgbClr>
              </a:outerShdw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7" name="Google Shape;277;g2aa37ea10a6_0_380"/>
          <p:cNvSpPr txBox="1"/>
          <p:nvPr/>
        </p:nvSpPr>
        <p:spPr>
          <a:xfrm>
            <a:off x="746649" y="183775"/>
            <a:ext cx="114453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Containerization</a:t>
            </a:r>
            <a:endParaRPr b="1" i="0" sz="4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Google Shape;283;g2aa37ea10a6_0_1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88575" y="54625"/>
            <a:ext cx="8341401" cy="4128999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g2aa37ea10a6_0_137"/>
          <p:cNvSpPr txBox="1"/>
          <p:nvPr/>
        </p:nvSpPr>
        <p:spPr>
          <a:xfrm>
            <a:off x="699449" y="195600"/>
            <a:ext cx="114927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Containerization</a:t>
            </a:r>
            <a:endParaRPr b="1" i="0" sz="4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g2aa37ea10a6_0_137"/>
          <p:cNvSpPr/>
          <p:nvPr/>
        </p:nvSpPr>
        <p:spPr>
          <a:xfrm>
            <a:off x="0" y="0"/>
            <a:ext cx="771000" cy="6858000"/>
          </a:xfrm>
          <a:prstGeom prst="rect">
            <a:avLst/>
          </a:prstGeom>
          <a:solidFill>
            <a:srgbClr val="24E4B6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6" name="Google Shape;286;g2aa37ea10a6_0_137"/>
          <p:cNvPicPr preferRelativeResize="0"/>
          <p:nvPr/>
        </p:nvPicPr>
        <p:blipFill rotWithShape="1">
          <a:blip r:embed="rId4">
            <a:alphaModFix/>
          </a:blip>
          <a:srcRect b="0" l="0" r="18179" t="9089"/>
          <a:stretch/>
        </p:blipFill>
        <p:spPr>
          <a:xfrm>
            <a:off x="10880650" y="-13225"/>
            <a:ext cx="1311350" cy="123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g2aa37ea10a6_0_13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06450" y="3775130"/>
            <a:ext cx="4333250" cy="2971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eması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eması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2021-01-17T13:28:37Z</dcterms:created>
  <dc:creator>Burhan Aydoðdu</dc:creator>
</cp:coreProperties>
</file>